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4.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40.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41.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2.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3.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2.xml" ContentType="application/vnd.openxmlformats-officedocument.drawingml.chart+xml"/>
  <Override PartName="/ppt/notesSlides/notesSlide76.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7.xml" ContentType="application/vnd.openxmlformats-officedocument.presentationml.notesSlide+xml"/>
  <Override PartName="/ppt/diagrams/data39.xml" ContentType="application/vnd.openxmlformats-officedocument.drawingml.diagramData+xml"/>
  <Override PartName="/ppt/diagrams/layout39.xml" ContentType="application/vnd.openxmlformats-officedocument.drawingml.diagramLayout+xml"/>
  <Override PartName="/ppt/diagrams/quickStyle39.xml" ContentType="application/vnd.openxmlformats-officedocument.drawingml.diagramStyle+xml"/>
  <Override PartName="/ppt/diagrams/colors39.xml" ContentType="application/vnd.openxmlformats-officedocument.drawingml.diagramColors+xml"/>
  <Override PartName="/ppt/diagrams/drawing39.xml" ContentType="application/vnd.ms-office.drawingml.diagramDrawing+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1" r:id="rId2"/>
  </p:sldMasterIdLst>
  <p:notesMasterIdLst>
    <p:notesMasterId r:id="rId95"/>
  </p:notesMasterIdLst>
  <p:handoutMasterIdLst>
    <p:handoutMasterId r:id="rId96"/>
  </p:handoutMasterIdLst>
  <p:sldIdLst>
    <p:sldId id="256" r:id="rId3"/>
    <p:sldId id="385" r:id="rId4"/>
    <p:sldId id="314" r:id="rId5"/>
    <p:sldId id="350" r:id="rId6"/>
    <p:sldId id="404" r:id="rId7"/>
    <p:sldId id="368" r:id="rId8"/>
    <p:sldId id="371" r:id="rId9"/>
    <p:sldId id="427" r:id="rId10"/>
    <p:sldId id="381" r:id="rId11"/>
    <p:sldId id="428" r:id="rId12"/>
    <p:sldId id="340" r:id="rId13"/>
    <p:sldId id="358" r:id="rId14"/>
    <p:sldId id="257" r:id="rId15"/>
    <p:sldId id="339" r:id="rId16"/>
    <p:sldId id="370" r:id="rId17"/>
    <p:sldId id="357" r:id="rId18"/>
    <p:sldId id="317" r:id="rId19"/>
    <p:sldId id="438" r:id="rId20"/>
    <p:sldId id="439" r:id="rId21"/>
    <p:sldId id="440" r:id="rId22"/>
    <p:sldId id="441" r:id="rId23"/>
    <p:sldId id="400" r:id="rId24"/>
    <p:sldId id="366" r:id="rId25"/>
    <p:sldId id="376" r:id="rId26"/>
    <p:sldId id="377" r:id="rId27"/>
    <p:sldId id="382" r:id="rId28"/>
    <p:sldId id="378" r:id="rId29"/>
    <p:sldId id="426" r:id="rId30"/>
    <p:sldId id="425" r:id="rId31"/>
    <p:sldId id="407" r:id="rId32"/>
    <p:sldId id="290" r:id="rId33"/>
    <p:sldId id="367" r:id="rId34"/>
    <p:sldId id="291" r:id="rId35"/>
    <p:sldId id="399" r:id="rId36"/>
    <p:sldId id="405" r:id="rId37"/>
    <p:sldId id="408" r:id="rId38"/>
    <p:sldId id="409" r:id="rId39"/>
    <p:sldId id="410" r:id="rId40"/>
    <p:sldId id="264" r:id="rId41"/>
    <p:sldId id="392" r:id="rId42"/>
    <p:sldId id="295" r:id="rId43"/>
    <p:sldId id="311" r:id="rId44"/>
    <p:sldId id="345" r:id="rId45"/>
    <p:sldId id="307" r:id="rId46"/>
    <p:sldId id="411" r:id="rId47"/>
    <p:sldId id="412" r:id="rId48"/>
    <p:sldId id="413" r:id="rId49"/>
    <p:sldId id="414" r:id="rId50"/>
    <p:sldId id="415" r:id="rId51"/>
    <p:sldId id="416" r:id="rId52"/>
    <p:sldId id="418" r:id="rId53"/>
    <p:sldId id="417" r:id="rId54"/>
    <p:sldId id="429" r:id="rId55"/>
    <p:sldId id="431" r:id="rId56"/>
    <p:sldId id="430" r:id="rId57"/>
    <p:sldId id="432" r:id="rId58"/>
    <p:sldId id="360" r:id="rId59"/>
    <p:sldId id="433" r:id="rId60"/>
    <p:sldId id="338" r:id="rId61"/>
    <p:sldId id="442" r:id="rId62"/>
    <p:sldId id="443" r:id="rId63"/>
    <p:sldId id="444" r:id="rId64"/>
    <p:sldId id="337" r:id="rId65"/>
    <p:sldId id="352" r:id="rId66"/>
    <p:sldId id="401" r:id="rId67"/>
    <p:sldId id="403" r:id="rId68"/>
    <p:sldId id="402" r:id="rId69"/>
    <p:sldId id="342" r:id="rId70"/>
    <p:sldId id="393" r:id="rId71"/>
    <p:sldId id="309" r:id="rId72"/>
    <p:sldId id="308" r:id="rId73"/>
    <p:sldId id="351" r:id="rId74"/>
    <p:sldId id="372" r:id="rId75"/>
    <p:sldId id="373" r:id="rId76"/>
    <p:sldId id="374" r:id="rId77"/>
    <p:sldId id="398" r:id="rId78"/>
    <p:sldId id="375" r:id="rId79"/>
    <p:sldId id="387" r:id="rId80"/>
    <p:sldId id="386" r:id="rId81"/>
    <p:sldId id="303" r:id="rId82"/>
    <p:sldId id="419" r:id="rId83"/>
    <p:sldId id="421" r:id="rId84"/>
    <p:sldId id="420" r:id="rId85"/>
    <p:sldId id="422" r:id="rId86"/>
    <p:sldId id="423" r:id="rId87"/>
    <p:sldId id="266" r:id="rId88"/>
    <p:sldId id="343" r:id="rId89"/>
    <p:sldId id="394" r:id="rId90"/>
    <p:sldId id="396" r:id="rId91"/>
    <p:sldId id="434" r:id="rId92"/>
    <p:sldId id="436" r:id="rId93"/>
    <p:sldId id="437" r:id="rId94"/>
  </p:sldIdLst>
  <p:sldSz cx="9144000" cy="5715000" type="screen16x10"/>
  <p:notesSz cx="6858000" cy="9144000"/>
  <p:custDataLst>
    <p:tags r:id="rId9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3722"/>
    <a:srgbClr val="C0392B"/>
    <a:srgbClr val="297F9D"/>
    <a:srgbClr val="15A185"/>
    <a:srgbClr val="9BBC57"/>
    <a:srgbClr val="F49D15"/>
    <a:srgbClr val="663300"/>
    <a:srgbClr val="9B684B"/>
    <a:srgbClr val="DD904A"/>
    <a:srgbClr val="F19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06" autoAdjust="0"/>
    <p:restoredTop sz="94660" autoAdjust="0"/>
  </p:normalViewPr>
  <p:slideViewPr>
    <p:cSldViewPr snapToGrid="0" showGuides="1">
      <p:cViewPr varScale="1">
        <p:scale>
          <a:sx n="84" d="100"/>
          <a:sy n="84" d="100"/>
        </p:scale>
        <p:origin x="1050" y="90"/>
      </p:cViewPr>
      <p:guideLst>
        <p:guide orient="horz" pos="180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gs" Target="tags/tag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427631560"/>
        <c:axId val="456977968"/>
      </c:barChart>
      <c:valAx>
        <c:axId val="456977968"/>
        <c:scaling>
          <c:orientation val="minMax"/>
        </c:scaling>
        <c:delete val="1"/>
        <c:axPos val="b"/>
        <c:numFmt formatCode="General" sourceLinked="1"/>
        <c:majorTickMark val="none"/>
        <c:minorTickMark val="none"/>
        <c:tickLblPos val="nextTo"/>
        <c:crossAx val="427631560"/>
        <c:crosses val="autoZero"/>
        <c:crossBetween val="between"/>
      </c:valAx>
      <c:catAx>
        <c:axId val="427631560"/>
        <c:scaling>
          <c:orientation val="minMax"/>
        </c:scaling>
        <c:delete val="1"/>
        <c:axPos val="l"/>
        <c:numFmt formatCode="General" sourceLinked="0"/>
        <c:majorTickMark val="none"/>
        <c:minorTickMark val="none"/>
        <c:tickLblPos val="nextTo"/>
        <c:crossAx val="456977968"/>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427633128"/>
        <c:axId val="427189680"/>
      </c:barChart>
      <c:catAx>
        <c:axId val="427633128"/>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27189680"/>
        <c:crosses val="autoZero"/>
        <c:auto val="1"/>
        <c:lblAlgn val="ctr"/>
        <c:lblOffset val="100"/>
        <c:noMultiLvlLbl val="0"/>
      </c:catAx>
      <c:valAx>
        <c:axId val="4271896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2763312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427190464"/>
        <c:axId val="427190856"/>
      </c:barChart>
      <c:catAx>
        <c:axId val="42719046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27190856"/>
        <c:crosses val="autoZero"/>
        <c:auto val="1"/>
        <c:lblAlgn val="ctr"/>
        <c:lblOffset val="100"/>
        <c:noMultiLvlLbl val="0"/>
      </c:catAx>
      <c:valAx>
        <c:axId val="427190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427190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3.xml.rels><?xml version="1.0" encoding="UTF-8" standalone="yes"?>
<Relationships xmlns="http://schemas.openxmlformats.org/package/2006/relationships"><Relationship Id="rId1" Type="http://schemas.openxmlformats.org/officeDocument/2006/relationships/image" Target="../media/image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CCAC10C4-CBD7-4F3D-9E27-07C3BF05D4F1}" type="presOf" srcId="{B3E39A80-D6B7-4E26-B22E-327D37299CB1}" destId="{BDA71D6A-C3D1-411E-9EAC-6386FFEE52C2}" srcOrd="0" destOrd="0" presId="urn:microsoft.com/office/officeart/2008/layout/BendingPictureSemiTransparentText"/>
    <dgm:cxn modelId="{5C0AA276-F708-4F2A-854A-8EAD500E7F6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45BA40F6-5777-41C8-850C-D5FFC339C227}" type="presParOf" srcId="{BDA71D6A-C3D1-411E-9EAC-6386FFEE52C2}" destId="{0B2273E3-B9E3-4A02-93CF-275511BE0699}" srcOrd="0" destOrd="0" presId="urn:microsoft.com/office/officeart/2008/layout/BendingPictureSemiTransparentText"/>
    <dgm:cxn modelId="{9EDEE903-670A-4777-BBF6-31A448CCB79F}" type="presParOf" srcId="{0B2273E3-B9E3-4A02-93CF-275511BE0699}" destId="{367DAC4B-08E7-4BA7-A970-D0115453FB5A}" srcOrd="0" destOrd="0" presId="urn:microsoft.com/office/officeart/2008/layout/BendingPictureSemiTransparentText"/>
    <dgm:cxn modelId="{80A9392C-8431-462E-A7A0-F278DB07AEE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B55D834-4D09-44A6-A31B-0541C90220F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7439CEB0-5042-47AE-9878-25F5E134D6A3}" type="presOf" srcId="{B3E39A80-D6B7-4E26-B22E-327D37299CB1}" destId="{BDA71D6A-C3D1-411E-9EAC-6386FFEE52C2}" srcOrd="0" destOrd="0" presId="urn:microsoft.com/office/officeart/2008/layout/BendingPictureSemiTransparentText"/>
    <dgm:cxn modelId="{4498A0CD-E07E-4041-9560-1672305BB79A}" type="presParOf" srcId="{BDA71D6A-C3D1-411E-9EAC-6386FFEE52C2}" destId="{0B2273E3-B9E3-4A02-93CF-275511BE0699}" srcOrd="0" destOrd="0" presId="urn:microsoft.com/office/officeart/2008/layout/BendingPictureSemiTransparentText"/>
    <dgm:cxn modelId="{315BE723-48B4-4142-A102-C575B842F9E0}" type="presParOf" srcId="{0B2273E3-B9E3-4A02-93CF-275511BE0699}" destId="{367DAC4B-08E7-4BA7-A970-D0115453FB5A}" srcOrd="0" destOrd="0" presId="urn:microsoft.com/office/officeart/2008/layout/BendingPictureSemiTransparentText"/>
    <dgm:cxn modelId="{B03012E6-9159-4A42-91DA-7CE89B5E1CF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D0A503E-AD96-4DF7-8750-FAB1AC699DAB}" type="presOf" srcId="{B3E39A80-D6B7-4E26-B22E-327D37299CB1}" destId="{BDA71D6A-C3D1-411E-9EAC-6386FFEE52C2}" srcOrd="0" destOrd="0" presId="urn:microsoft.com/office/officeart/2008/layout/BendingPictureSemiTransparentText"/>
    <dgm:cxn modelId="{E2864CB5-9C1E-4E3D-942D-97361BEE1CE4}" type="presOf" srcId="{F4DCAFF9-3CD8-4192-92EC-2050EBC96D81}" destId="{7AC81859-B11C-4EE9-8379-B9AF70890D88}" srcOrd="0" destOrd="0" presId="urn:microsoft.com/office/officeart/2008/layout/BendingPictureSemiTransparentText"/>
    <dgm:cxn modelId="{19174381-B658-4220-9220-B3DF9DE01CA7}" type="presParOf" srcId="{BDA71D6A-C3D1-411E-9EAC-6386FFEE52C2}" destId="{0B2273E3-B9E3-4A02-93CF-275511BE0699}" srcOrd="0" destOrd="0" presId="urn:microsoft.com/office/officeart/2008/layout/BendingPictureSemiTransparentText"/>
    <dgm:cxn modelId="{3FE20F14-6EF7-408A-AA61-987BC74149D6}" type="presParOf" srcId="{0B2273E3-B9E3-4A02-93CF-275511BE0699}" destId="{367DAC4B-08E7-4BA7-A970-D0115453FB5A}" srcOrd="0" destOrd="0" presId="urn:microsoft.com/office/officeart/2008/layout/BendingPictureSemiTransparentText"/>
    <dgm:cxn modelId="{E01CB7D2-D20F-45D0-A4C6-EE948383D56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4438933-FAF2-4F8D-8650-967CD8CC44E5}" type="presOf" srcId="{B3E39A80-D6B7-4E26-B22E-327D37299CB1}" destId="{BDA71D6A-C3D1-411E-9EAC-6386FFEE52C2}" srcOrd="0" destOrd="0" presId="urn:microsoft.com/office/officeart/2008/layout/BendingPictureSemiTransparentText"/>
    <dgm:cxn modelId="{8DB4AA8A-3455-4492-A9BE-9F9AA5C695F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5992F77-2064-47BE-BAA7-206F3725699B}" type="presParOf" srcId="{BDA71D6A-C3D1-411E-9EAC-6386FFEE52C2}" destId="{0B2273E3-B9E3-4A02-93CF-275511BE0699}" srcOrd="0" destOrd="0" presId="urn:microsoft.com/office/officeart/2008/layout/BendingPictureSemiTransparentText"/>
    <dgm:cxn modelId="{EF9FB8FC-C2D7-4455-BF37-51FD6A662DC5}" type="presParOf" srcId="{0B2273E3-B9E3-4A02-93CF-275511BE0699}" destId="{367DAC4B-08E7-4BA7-A970-D0115453FB5A}" srcOrd="0" destOrd="0" presId="urn:microsoft.com/office/officeart/2008/layout/BendingPictureSemiTransparentText"/>
    <dgm:cxn modelId="{741104C1-BB87-4960-8364-626FA5F9E3E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13549D5-EA15-4BC8-8D6F-EDC5D16EBBB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87F4661-1260-418B-B7A4-BB65D04B3BD9}" type="presOf" srcId="{F4DCAFF9-3CD8-4192-92EC-2050EBC96D81}" destId="{7AC81859-B11C-4EE9-8379-B9AF70890D88}" srcOrd="0" destOrd="0" presId="urn:microsoft.com/office/officeart/2008/layout/BendingPictureSemiTransparentText"/>
    <dgm:cxn modelId="{3A6B6812-703F-4FA6-9EEE-02079D37422A}" type="presParOf" srcId="{BDA71D6A-C3D1-411E-9EAC-6386FFEE52C2}" destId="{0B2273E3-B9E3-4A02-93CF-275511BE0699}" srcOrd="0" destOrd="0" presId="urn:microsoft.com/office/officeart/2008/layout/BendingPictureSemiTransparentText"/>
    <dgm:cxn modelId="{F4FE7BD3-5644-4FA2-BD76-7762FB57A19D}" type="presParOf" srcId="{0B2273E3-B9E3-4A02-93CF-275511BE0699}" destId="{367DAC4B-08E7-4BA7-A970-D0115453FB5A}" srcOrd="0" destOrd="0" presId="urn:microsoft.com/office/officeart/2008/layout/BendingPictureSemiTransparentText"/>
    <dgm:cxn modelId="{4D6C1EDC-2CFE-4566-9BEF-AE37C2AADE9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75AF01D-61DC-418F-B2ED-30B9EB581BD8}"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7A9C53D-99F2-4EA4-88E8-D7736167DDC0}" type="presOf" srcId="{F4DCAFF9-3CD8-4192-92EC-2050EBC96D81}" destId="{7AC81859-B11C-4EE9-8379-B9AF70890D88}" srcOrd="0" destOrd="0" presId="urn:microsoft.com/office/officeart/2008/layout/BendingPictureSemiTransparentText"/>
    <dgm:cxn modelId="{D42B54B1-9D4C-4639-9996-70E5EA11FCE1}" type="presParOf" srcId="{BDA71D6A-C3D1-411E-9EAC-6386FFEE52C2}" destId="{0B2273E3-B9E3-4A02-93CF-275511BE0699}" srcOrd="0" destOrd="0" presId="urn:microsoft.com/office/officeart/2008/layout/BendingPictureSemiTransparentText"/>
    <dgm:cxn modelId="{DDB6CBC9-8BBB-4E67-803B-33C3E95E5B79}" type="presParOf" srcId="{0B2273E3-B9E3-4A02-93CF-275511BE0699}" destId="{367DAC4B-08E7-4BA7-A970-D0115453FB5A}" srcOrd="0" destOrd="0" presId="urn:microsoft.com/office/officeart/2008/layout/BendingPictureSemiTransparentText"/>
    <dgm:cxn modelId="{1EAD8CBA-C6AF-4551-8B6A-E7A39CD146E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E97502A-F5A6-4280-A99C-3024D554BAEF}" type="presOf" srcId="{F4DCAFF9-3CD8-4192-92EC-2050EBC96D81}" destId="{7AC81859-B11C-4EE9-8379-B9AF70890D88}" srcOrd="0" destOrd="0" presId="urn:microsoft.com/office/officeart/2008/layout/BendingPictureSemiTransparentText"/>
    <dgm:cxn modelId="{02DD3AE6-D3D9-42C6-B22E-1129976FA09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99D3CFF-07E8-46CB-92B0-01CCD3AF992C}" type="presParOf" srcId="{BDA71D6A-C3D1-411E-9EAC-6386FFEE52C2}" destId="{0B2273E3-B9E3-4A02-93CF-275511BE0699}" srcOrd="0" destOrd="0" presId="urn:microsoft.com/office/officeart/2008/layout/BendingPictureSemiTransparentText"/>
    <dgm:cxn modelId="{C292820F-0AEC-45BF-808C-1B47C4706120}" type="presParOf" srcId="{0B2273E3-B9E3-4A02-93CF-275511BE0699}" destId="{367DAC4B-08E7-4BA7-A970-D0115453FB5A}" srcOrd="0" destOrd="0" presId="urn:microsoft.com/office/officeart/2008/layout/BendingPictureSemiTransparentText"/>
    <dgm:cxn modelId="{C507D99F-5DBE-4192-92CC-DC87D70E68F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94ED9FE-C8CB-4867-9E45-FE99EDA6F49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002D9D8-A5BA-4F23-8FF3-C993D89B72B7}" type="presOf" srcId="{F4DCAFF9-3CD8-4192-92EC-2050EBC96D81}" destId="{7AC81859-B11C-4EE9-8379-B9AF70890D88}" srcOrd="0" destOrd="0" presId="urn:microsoft.com/office/officeart/2008/layout/BendingPictureSemiTransparentText"/>
    <dgm:cxn modelId="{D9DEAE8F-2EFA-4A7B-B8E6-A491685081F9}" type="presParOf" srcId="{BDA71D6A-C3D1-411E-9EAC-6386FFEE52C2}" destId="{0B2273E3-B9E3-4A02-93CF-275511BE0699}" srcOrd="0" destOrd="0" presId="urn:microsoft.com/office/officeart/2008/layout/BendingPictureSemiTransparentText"/>
    <dgm:cxn modelId="{7C6C00EA-83D5-4671-A023-556EDC4B3797}" type="presParOf" srcId="{0B2273E3-B9E3-4A02-93CF-275511BE0699}" destId="{367DAC4B-08E7-4BA7-A970-D0115453FB5A}" srcOrd="0" destOrd="0" presId="urn:microsoft.com/office/officeart/2008/layout/BendingPictureSemiTransparentText"/>
    <dgm:cxn modelId="{32120814-A71E-4815-9DC4-6C301BDA471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D423203-2731-499D-A1C2-9CEDD1B4BA9F}"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E91D1F7-1A1B-4637-AC13-797BCA752AB6}" type="presOf" srcId="{B3E39A80-D6B7-4E26-B22E-327D37299CB1}" destId="{BDA71D6A-C3D1-411E-9EAC-6386FFEE52C2}" srcOrd="0" destOrd="0" presId="urn:microsoft.com/office/officeart/2008/layout/BendingPictureSemiTransparentText"/>
    <dgm:cxn modelId="{956A4B48-91CF-4700-8C1B-B092F5438C48}" type="presParOf" srcId="{BDA71D6A-C3D1-411E-9EAC-6386FFEE52C2}" destId="{0B2273E3-B9E3-4A02-93CF-275511BE0699}" srcOrd="0" destOrd="0" presId="urn:microsoft.com/office/officeart/2008/layout/BendingPictureSemiTransparentText"/>
    <dgm:cxn modelId="{B4BB4011-21CF-4246-9912-D4A1E578EE48}" type="presParOf" srcId="{0B2273E3-B9E3-4A02-93CF-275511BE0699}" destId="{367DAC4B-08E7-4BA7-A970-D0115453FB5A}" srcOrd="0" destOrd="0" presId="urn:microsoft.com/office/officeart/2008/layout/BendingPictureSemiTransparentText"/>
    <dgm:cxn modelId="{4871231C-74CB-4F36-A9EB-D29EDF474770}"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1237C21-B2E1-40B1-8F72-29B7A143E4DE}" type="presOf" srcId="{B3E39A80-D6B7-4E26-B22E-327D37299CB1}" destId="{BDA71D6A-C3D1-411E-9EAC-6386FFEE52C2}" srcOrd="0" destOrd="0" presId="urn:microsoft.com/office/officeart/2008/layout/BendingPictureSemiTransparentText"/>
    <dgm:cxn modelId="{91BAAFCA-49F3-4E48-A697-75471FA1EEB8}" type="presOf" srcId="{F4DCAFF9-3CD8-4192-92EC-2050EBC96D81}" destId="{7AC81859-B11C-4EE9-8379-B9AF70890D88}" srcOrd="0" destOrd="0" presId="urn:microsoft.com/office/officeart/2008/layout/BendingPictureSemiTransparentText"/>
    <dgm:cxn modelId="{08688764-4680-4DFD-934F-0D6D618BF301}" type="presParOf" srcId="{BDA71D6A-C3D1-411E-9EAC-6386FFEE52C2}" destId="{0B2273E3-B9E3-4A02-93CF-275511BE0699}" srcOrd="0" destOrd="0" presId="urn:microsoft.com/office/officeart/2008/layout/BendingPictureSemiTransparentText"/>
    <dgm:cxn modelId="{6F3FCF35-0E67-4402-958A-1E00C04EB5A3}" type="presParOf" srcId="{0B2273E3-B9E3-4A02-93CF-275511BE0699}" destId="{367DAC4B-08E7-4BA7-A970-D0115453FB5A}" srcOrd="0" destOrd="0" presId="urn:microsoft.com/office/officeart/2008/layout/BendingPictureSemiTransparentText"/>
    <dgm:cxn modelId="{0D23FBA5-BE6D-4279-96FE-8D9F5976D40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2D238D4-11BB-4FAA-B2D8-2D81849D9A53}" type="presOf" srcId="{F4DCAFF9-3CD8-4192-92EC-2050EBC96D81}" destId="{7AC81859-B11C-4EE9-8379-B9AF70890D88}" srcOrd="0" destOrd="0" presId="urn:microsoft.com/office/officeart/2008/layout/BendingPictureSemiTransparentText"/>
    <dgm:cxn modelId="{5EE5DE35-2BF7-465E-A31A-D058C82C6FC8}"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13C8E03-2881-4946-8EAF-070D7B2221C7}" type="presParOf" srcId="{BDA71D6A-C3D1-411E-9EAC-6386FFEE52C2}" destId="{0B2273E3-B9E3-4A02-93CF-275511BE0699}" srcOrd="0" destOrd="0" presId="urn:microsoft.com/office/officeart/2008/layout/BendingPictureSemiTransparentText"/>
    <dgm:cxn modelId="{772A8D83-DA15-4193-9A53-BE3A3FA2DD89}" type="presParOf" srcId="{0B2273E3-B9E3-4A02-93CF-275511BE0699}" destId="{367DAC4B-08E7-4BA7-A970-D0115453FB5A}" srcOrd="0" destOrd="0" presId="urn:microsoft.com/office/officeart/2008/layout/BendingPictureSemiTransparentText"/>
    <dgm:cxn modelId="{837B6B04-4ED5-4758-BA0E-0F292A20FC6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EE194C6-4657-4309-855D-AD774E27D783}"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14A727E-C8CE-42CE-968F-FFC02553F9ED}" type="presOf" srcId="{F4DCAFF9-3CD8-4192-92EC-2050EBC96D81}" destId="{7AC81859-B11C-4EE9-8379-B9AF70890D88}" srcOrd="0" destOrd="0" presId="urn:microsoft.com/office/officeart/2008/layout/BendingPictureSemiTransparentText"/>
    <dgm:cxn modelId="{F5D23C82-2B2B-4A65-BCAD-E4639844FBA0}" type="presParOf" srcId="{BDA71D6A-C3D1-411E-9EAC-6386FFEE52C2}" destId="{0B2273E3-B9E3-4A02-93CF-275511BE0699}" srcOrd="0" destOrd="0" presId="urn:microsoft.com/office/officeart/2008/layout/BendingPictureSemiTransparentText"/>
    <dgm:cxn modelId="{E7B6C610-3DB3-429E-A7F5-22C94278C667}" type="presParOf" srcId="{0B2273E3-B9E3-4A02-93CF-275511BE0699}" destId="{367DAC4B-08E7-4BA7-A970-D0115453FB5A}" srcOrd="0" destOrd="0" presId="urn:microsoft.com/office/officeart/2008/layout/BendingPictureSemiTransparentText"/>
    <dgm:cxn modelId="{858D76EA-C7CC-4F07-97AA-9598557861A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4C7E146C-C864-4C99-A303-0843AEF26238}" type="presOf" srcId="{F4DCAFF9-3CD8-4192-92EC-2050EBC96D81}" destId="{7AC81859-B11C-4EE9-8379-B9AF70890D88}" srcOrd="0" destOrd="0" presId="urn:microsoft.com/office/officeart/2008/layout/BendingPictureSemiTransparentText"/>
    <dgm:cxn modelId="{A228288F-6A27-49D9-9DD2-F9FA0B3AC157}" type="presOf" srcId="{B3E39A80-D6B7-4E26-B22E-327D37299CB1}" destId="{BDA71D6A-C3D1-411E-9EAC-6386FFEE52C2}" srcOrd="0" destOrd="0" presId="urn:microsoft.com/office/officeart/2008/layout/BendingPictureSemiTransparentText"/>
    <dgm:cxn modelId="{CD9E8FC2-95B7-4452-B564-C21705258938}" type="presParOf" srcId="{BDA71D6A-C3D1-411E-9EAC-6386FFEE52C2}" destId="{0B2273E3-B9E3-4A02-93CF-275511BE0699}" srcOrd="0" destOrd="0" presId="urn:microsoft.com/office/officeart/2008/layout/BendingPictureSemiTransparentText"/>
    <dgm:cxn modelId="{1EB0C8FF-DAFD-4D58-8371-316CC0341E6C}" type="presParOf" srcId="{0B2273E3-B9E3-4A02-93CF-275511BE0699}" destId="{367DAC4B-08E7-4BA7-A970-D0115453FB5A}" srcOrd="0" destOrd="0" presId="urn:microsoft.com/office/officeart/2008/layout/BendingPictureSemiTransparentText"/>
    <dgm:cxn modelId="{5BF99919-A723-4C68-9181-969935A6BC2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AB0F7A20-39D6-4484-8358-0A0641A5400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4D15C9A-70E0-49C7-B803-45C7E10EF2FF}" type="presOf" srcId="{B3E39A80-D6B7-4E26-B22E-327D37299CB1}" destId="{BDA71D6A-C3D1-411E-9EAC-6386FFEE52C2}" srcOrd="0" destOrd="0" presId="urn:microsoft.com/office/officeart/2008/layout/BendingPictureSemiTransparentText"/>
    <dgm:cxn modelId="{DA4FDC47-AD45-4273-A6A8-2487D7E42569}" type="presParOf" srcId="{BDA71D6A-C3D1-411E-9EAC-6386FFEE52C2}" destId="{0B2273E3-B9E3-4A02-93CF-275511BE0699}" srcOrd="0" destOrd="0" presId="urn:microsoft.com/office/officeart/2008/layout/BendingPictureSemiTransparentText"/>
    <dgm:cxn modelId="{95D090C9-5C03-48E8-97A8-9F9A3B143ED1}" type="presParOf" srcId="{0B2273E3-B9E3-4A02-93CF-275511BE0699}" destId="{367DAC4B-08E7-4BA7-A970-D0115453FB5A}" srcOrd="0" destOrd="0" presId="urn:microsoft.com/office/officeart/2008/layout/BendingPictureSemiTransparentText"/>
    <dgm:cxn modelId="{EBDF8EBF-AFBC-490D-B0B2-B742842012D0}"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85E7F8-9BFB-404A-BE95-719B7D6C3F07}" type="presOf" srcId="{B3E39A80-D6B7-4E26-B22E-327D37299CB1}" destId="{BDA71D6A-C3D1-411E-9EAC-6386FFEE52C2}" srcOrd="0" destOrd="0" presId="urn:microsoft.com/office/officeart/2008/layout/BendingPictureSemiTransparentText"/>
    <dgm:cxn modelId="{E01E0959-6A07-4D94-9D92-72417AF3631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1DD10A5-BA01-49BE-99D3-1E9D25175C55}" type="presParOf" srcId="{BDA71D6A-C3D1-411E-9EAC-6386FFEE52C2}" destId="{0B2273E3-B9E3-4A02-93CF-275511BE0699}" srcOrd="0" destOrd="0" presId="urn:microsoft.com/office/officeart/2008/layout/BendingPictureSemiTransparentText"/>
    <dgm:cxn modelId="{CC7DE7AF-D8D8-45FE-91F4-DC19C7A8B553}" type="presParOf" srcId="{0B2273E3-B9E3-4A02-93CF-275511BE0699}" destId="{367DAC4B-08E7-4BA7-A970-D0115453FB5A}" srcOrd="0" destOrd="0" presId="urn:microsoft.com/office/officeart/2008/layout/BendingPictureSemiTransparentText"/>
    <dgm:cxn modelId="{1915257A-8F90-48AF-9788-1571AFCAB89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7A77E94D-C8F8-49D5-AD84-1DBD278909C2}" type="presOf" srcId="{B3E39A80-D6B7-4E26-B22E-327D37299CB1}" destId="{BDA71D6A-C3D1-411E-9EAC-6386FFEE52C2}" srcOrd="0" destOrd="0" presId="urn:microsoft.com/office/officeart/2008/layout/BendingPictureSemiTransparentText"/>
    <dgm:cxn modelId="{A08C5070-AC68-4DB6-933F-C4F6E02633C6}" type="presOf" srcId="{F4DCAFF9-3CD8-4192-92EC-2050EBC96D81}" destId="{7AC81859-B11C-4EE9-8379-B9AF70890D88}" srcOrd="0" destOrd="0" presId="urn:microsoft.com/office/officeart/2008/layout/BendingPictureSemiTransparentText"/>
    <dgm:cxn modelId="{C5C40527-7C30-4C87-8030-13B6E18DCB22}" type="presParOf" srcId="{BDA71D6A-C3D1-411E-9EAC-6386FFEE52C2}" destId="{0B2273E3-B9E3-4A02-93CF-275511BE0699}" srcOrd="0" destOrd="0" presId="urn:microsoft.com/office/officeart/2008/layout/BendingPictureSemiTransparentText"/>
    <dgm:cxn modelId="{13FB6EF8-7AFD-4F58-A612-56CC321894CB}" type="presParOf" srcId="{0B2273E3-B9E3-4A02-93CF-275511BE0699}" destId="{367DAC4B-08E7-4BA7-A970-D0115453FB5A}" srcOrd="0" destOrd="0" presId="urn:microsoft.com/office/officeart/2008/layout/BendingPictureSemiTransparentText"/>
    <dgm:cxn modelId="{FBA4AA18-962E-4657-8C47-C0DC0928D2B0}"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66700594-6B4E-4733-A62D-4EED36E49BF1}" type="presOf" srcId="{F4DCAFF9-3CD8-4192-92EC-2050EBC96D81}" destId="{7AC81859-B11C-4EE9-8379-B9AF70890D88}" srcOrd="0" destOrd="0" presId="urn:microsoft.com/office/officeart/2008/layout/BendingPictureSemiTransparentText"/>
    <dgm:cxn modelId="{9C312FA6-B409-413E-AED7-F1D0BFBB8AFB}" type="presOf" srcId="{B3E39A80-D6B7-4E26-B22E-327D37299CB1}" destId="{BDA71D6A-C3D1-411E-9EAC-6386FFEE52C2}" srcOrd="0" destOrd="0" presId="urn:microsoft.com/office/officeart/2008/layout/BendingPictureSemiTransparentText"/>
    <dgm:cxn modelId="{0BDD2882-B322-4B57-A88E-DB3033B556C2}" type="presParOf" srcId="{BDA71D6A-C3D1-411E-9EAC-6386FFEE52C2}" destId="{0B2273E3-B9E3-4A02-93CF-275511BE0699}" srcOrd="0" destOrd="0" presId="urn:microsoft.com/office/officeart/2008/layout/BendingPictureSemiTransparentText"/>
    <dgm:cxn modelId="{65BDE409-26F4-416C-8E76-B21123CE2015}" type="presParOf" srcId="{0B2273E3-B9E3-4A02-93CF-275511BE0699}" destId="{367DAC4B-08E7-4BA7-A970-D0115453FB5A}" srcOrd="0" destOrd="0" presId="urn:microsoft.com/office/officeart/2008/layout/BendingPictureSemiTransparentText"/>
    <dgm:cxn modelId="{7EA570A7-2EF0-497F-A660-9FDEB4C4BC1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A5FA658E-2D38-444D-80E9-5F324FE1380E}" type="presOf" srcId="{F4DCAFF9-3CD8-4192-92EC-2050EBC96D81}" destId="{7AC81859-B11C-4EE9-8379-B9AF70890D88}" srcOrd="0" destOrd="0" presId="urn:microsoft.com/office/officeart/2008/layout/BendingPictureSemiTransparentText"/>
    <dgm:cxn modelId="{6553983F-B838-4968-A19A-C9533C6D69C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AA8919EF-A719-49F6-9BAC-855B7F52942F}" type="presParOf" srcId="{BDA71D6A-C3D1-411E-9EAC-6386FFEE52C2}" destId="{0B2273E3-B9E3-4A02-93CF-275511BE0699}" srcOrd="0" destOrd="0" presId="urn:microsoft.com/office/officeart/2008/layout/BendingPictureSemiTransparentText"/>
    <dgm:cxn modelId="{61626569-FB5F-408D-94C0-02C61C44A547}" type="presParOf" srcId="{0B2273E3-B9E3-4A02-93CF-275511BE0699}" destId="{367DAC4B-08E7-4BA7-A970-D0115453FB5A}" srcOrd="0" destOrd="0" presId="urn:microsoft.com/office/officeart/2008/layout/BendingPictureSemiTransparentText"/>
    <dgm:cxn modelId="{9FD34A3A-A349-4D83-9173-32AC088393C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9E4C701-B5E4-4E30-9C29-27ACBCA14EA5}" type="presOf" srcId="{F4DCAFF9-3CD8-4192-92EC-2050EBC96D81}" destId="{7AC81859-B11C-4EE9-8379-B9AF70890D88}" srcOrd="0" destOrd="0" presId="urn:microsoft.com/office/officeart/2008/layout/BendingPictureSemiTransparentText"/>
    <dgm:cxn modelId="{76EB67FC-6B17-4EBF-83B6-A689C5052A9D}" type="presOf" srcId="{B3E39A80-D6B7-4E26-B22E-327D37299CB1}" destId="{BDA71D6A-C3D1-411E-9EAC-6386FFEE52C2}" srcOrd="0" destOrd="0" presId="urn:microsoft.com/office/officeart/2008/layout/BendingPictureSemiTransparentText"/>
    <dgm:cxn modelId="{C9DA4558-FF3B-4E69-969D-BF7E6D44DCF2}" type="presParOf" srcId="{BDA71D6A-C3D1-411E-9EAC-6386FFEE52C2}" destId="{0B2273E3-B9E3-4A02-93CF-275511BE0699}" srcOrd="0" destOrd="0" presId="urn:microsoft.com/office/officeart/2008/layout/BendingPictureSemiTransparentText"/>
    <dgm:cxn modelId="{0DE0C528-89E9-4596-8E91-FA11EB0A4FE2}" type="presParOf" srcId="{0B2273E3-B9E3-4A02-93CF-275511BE0699}" destId="{367DAC4B-08E7-4BA7-A970-D0115453FB5A}" srcOrd="0" destOrd="0" presId="urn:microsoft.com/office/officeart/2008/layout/BendingPictureSemiTransparentText"/>
    <dgm:cxn modelId="{1ACAA7F6-0B2F-44EF-8484-516146B28E2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4007AF49-CDD2-4FC6-9385-07029DFDB172}" type="presOf" srcId="{B3E39A80-D6B7-4E26-B22E-327D37299CB1}" destId="{BDA71D6A-C3D1-411E-9EAC-6386FFEE52C2}" srcOrd="0" destOrd="0" presId="urn:microsoft.com/office/officeart/2008/layout/BendingPictureSemiTransparentText"/>
    <dgm:cxn modelId="{9D16A08F-F26F-4E46-80E1-6B7AA84C9802}" type="presOf" srcId="{F4DCAFF9-3CD8-4192-92EC-2050EBC96D81}" destId="{7AC81859-B11C-4EE9-8379-B9AF70890D88}" srcOrd="0" destOrd="0" presId="urn:microsoft.com/office/officeart/2008/layout/BendingPictureSemiTransparentText"/>
    <dgm:cxn modelId="{342A35EA-0A75-4A65-9A89-7451D63AF0BC}" type="presParOf" srcId="{BDA71D6A-C3D1-411E-9EAC-6386FFEE52C2}" destId="{0B2273E3-B9E3-4A02-93CF-275511BE0699}" srcOrd="0" destOrd="0" presId="urn:microsoft.com/office/officeart/2008/layout/BendingPictureSemiTransparentText"/>
    <dgm:cxn modelId="{2E0B523E-2ECA-4AF5-95F1-557E57F82CD3}" type="presParOf" srcId="{0B2273E3-B9E3-4A02-93CF-275511BE0699}" destId="{367DAC4B-08E7-4BA7-A970-D0115453FB5A}" srcOrd="0" destOrd="0" presId="urn:microsoft.com/office/officeart/2008/layout/BendingPictureSemiTransparentText"/>
    <dgm:cxn modelId="{BDFA7ABC-2738-442B-A9B9-60A3CFD9E657}"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129150CB-AB37-44CF-B91B-C5DD768E6638}" type="presOf" srcId="{F4DCAFF9-3CD8-4192-92EC-2050EBC96D81}" destId="{7AC81859-B11C-4EE9-8379-B9AF70890D88}" srcOrd="0" destOrd="0" presId="urn:microsoft.com/office/officeart/2008/layout/BendingPictureSemiTransparentText"/>
    <dgm:cxn modelId="{B8610633-1804-4214-A743-26CBC6BD376C}" type="presOf" srcId="{B3E39A80-D6B7-4E26-B22E-327D37299CB1}" destId="{BDA71D6A-C3D1-411E-9EAC-6386FFEE52C2}" srcOrd="0" destOrd="0" presId="urn:microsoft.com/office/officeart/2008/layout/BendingPictureSemiTransparentText"/>
    <dgm:cxn modelId="{8B0F9BEF-C773-477E-A96E-9E709A351A45}" type="presParOf" srcId="{BDA71D6A-C3D1-411E-9EAC-6386FFEE52C2}" destId="{0B2273E3-B9E3-4A02-93CF-275511BE0699}" srcOrd="0" destOrd="0" presId="urn:microsoft.com/office/officeart/2008/layout/BendingPictureSemiTransparentText"/>
    <dgm:cxn modelId="{8C29435E-F488-4C2E-9023-955E52053813}" type="presParOf" srcId="{0B2273E3-B9E3-4A02-93CF-275511BE0699}" destId="{367DAC4B-08E7-4BA7-A970-D0115453FB5A}" srcOrd="0" destOrd="0" presId="urn:microsoft.com/office/officeart/2008/layout/BendingPictureSemiTransparentText"/>
    <dgm:cxn modelId="{374A9E25-37C7-4ECD-B7E8-17720B4EC83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4A6C51D-63E3-409C-A7DC-501F4A9314C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0B3FAF1-BDDC-4D08-A203-666D3E86DA6F}" type="presOf" srcId="{F4DCAFF9-3CD8-4192-92EC-2050EBC96D81}" destId="{7AC81859-B11C-4EE9-8379-B9AF70890D88}" srcOrd="0" destOrd="0" presId="urn:microsoft.com/office/officeart/2008/layout/BendingPictureSemiTransparentText"/>
    <dgm:cxn modelId="{67621DD3-0671-4E7A-9645-3D66C2E63BD4}" type="presParOf" srcId="{BDA71D6A-C3D1-411E-9EAC-6386FFEE52C2}" destId="{0B2273E3-B9E3-4A02-93CF-275511BE0699}" srcOrd="0" destOrd="0" presId="urn:microsoft.com/office/officeart/2008/layout/BendingPictureSemiTransparentText"/>
    <dgm:cxn modelId="{97BF5500-0D10-4866-A6C4-4C981F7920C0}" type="presParOf" srcId="{0B2273E3-B9E3-4A02-93CF-275511BE0699}" destId="{367DAC4B-08E7-4BA7-A970-D0115453FB5A}" srcOrd="0" destOrd="0" presId="urn:microsoft.com/office/officeart/2008/layout/BendingPictureSemiTransparentText"/>
    <dgm:cxn modelId="{4B935A15-C4A4-4D39-862E-CA0B44974BF6}"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A97A0C5D-210F-428A-A01A-072D99BDA0CF}"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76ADE81-07A9-4EBF-BAB7-C8CA1B7D2489}" type="presOf" srcId="{F4DCAFF9-3CD8-4192-92EC-2050EBC96D81}" destId="{7AC81859-B11C-4EE9-8379-B9AF70890D88}" srcOrd="0" destOrd="0" presId="urn:microsoft.com/office/officeart/2008/layout/BendingPictureSemiTransparentText"/>
    <dgm:cxn modelId="{20236875-1845-4732-AD0C-098BC1D47A94}" type="presParOf" srcId="{BDA71D6A-C3D1-411E-9EAC-6386FFEE52C2}" destId="{0B2273E3-B9E3-4A02-93CF-275511BE0699}" srcOrd="0" destOrd="0" presId="urn:microsoft.com/office/officeart/2008/layout/BendingPictureSemiTransparentText"/>
    <dgm:cxn modelId="{C7D603B4-619C-4259-B5A1-F13736CA71BF}" type="presParOf" srcId="{0B2273E3-B9E3-4A02-93CF-275511BE0699}" destId="{367DAC4B-08E7-4BA7-A970-D0115453FB5A}" srcOrd="0" destOrd="0" presId="urn:microsoft.com/office/officeart/2008/layout/BendingPictureSemiTransparentText"/>
    <dgm:cxn modelId="{E0E97F2F-5426-4DCE-BCE4-9050122D072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0844EBC-BF62-424D-B8E7-55B9FDABCDD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B74DDA3-3A52-4912-B7CA-63920CF17EAB}" type="presOf" srcId="{B3E39A80-D6B7-4E26-B22E-327D37299CB1}" destId="{BDA71D6A-C3D1-411E-9EAC-6386FFEE52C2}" srcOrd="0" destOrd="0" presId="urn:microsoft.com/office/officeart/2008/layout/BendingPictureSemiTransparentText"/>
    <dgm:cxn modelId="{6EED775A-9091-4421-BF30-E60F77444275}" type="presParOf" srcId="{BDA71D6A-C3D1-411E-9EAC-6386FFEE52C2}" destId="{0B2273E3-B9E3-4A02-93CF-275511BE0699}" srcOrd="0" destOrd="0" presId="urn:microsoft.com/office/officeart/2008/layout/BendingPictureSemiTransparentText"/>
    <dgm:cxn modelId="{01EFF5FB-E1EF-4252-91E0-5B8184504355}" type="presParOf" srcId="{0B2273E3-B9E3-4A02-93CF-275511BE0699}" destId="{367DAC4B-08E7-4BA7-A970-D0115453FB5A}" srcOrd="0" destOrd="0" presId="urn:microsoft.com/office/officeart/2008/layout/BendingPictureSemiTransparentText"/>
    <dgm:cxn modelId="{DB221132-A6DE-4F02-A64C-4FF351CBD57E}"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4B4AF97A-06A1-4493-9111-FAC69D703AB6}" type="presOf" srcId="{B3E39A80-D6B7-4E26-B22E-327D37299CB1}" destId="{BDA71D6A-C3D1-411E-9EAC-6386FFEE52C2}" srcOrd="0" destOrd="0" presId="urn:microsoft.com/office/officeart/2008/layout/BendingPictureSemiTransparentText"/>
    <dgm:cxn modelId="{9F007427-3657-44A5-8848-07B390BEA601}" type="presOf" srcId="{F4DCAFF9-3CD8-4192-92EC-2050EBC96D81}" destId="{7AC81859-B11C-4EE9-8379-B9AF70890D88}" srcOrd="0" destOrd="0" presId="urn:microsoft.com/office/officeart/2008/layout/BendingPictureSemiTransparentText"/>
    <dgm:cxn modelId="{BA259BB5-470E-4A22-8AAC-8C34B7266E77}" type="presParOf" srcId="{BDA71D6A-C3D1-411E-9EAC-6386FFEE52C2}" destId="{0B2273E3-B9E3-4A02-93CF-275511BE0699}" srcOrd="0" destOrd="0" presId="urn:microsoft.com/office/officeart/2008/layout/BendingPictureSemiTransparentText"/>
    <dgm:cxn modelId="{730231B4-3F47-4624-AF15-E4261A9E1F22}" type="presParOf" srcId="{0B2273E3-B9E3-4A02-93CF-275511BE0699}" destId="{367DAC4B-08E7-4BA7-A970-D0115453FB5A}" srcOrd="0" destOrd="0" presId="urn:microsoft.com/office/officeart/2008/layout/BendingPictureSemiTransparentText"/>
    <dgm:cxn modelId="{11F3991F-D50B-496F-836F-7AB57BEE2CC3}"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C077F6A-DF2B-4B39-A34D-A642F1B1E26A}"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5AEC63E5-BC83-4AA8-8A6C-B2431DF83F27}" type="presOf" srcId="{B3E39A80-D6B7-4E26-B22E-327D37299CB1}" destId="{BDA71D6A-C3D1-411E-9EAC-6386FFEE52C2}" srcOrd="0" destOrd="0" presId="urn:microsoft.com/office/officeart/2008/layout/BendingPictureSemiTransparentText"/>
    <dgm:cxn modelId="{DCC3203D-49BA-4CAB-9500-7398F70DAED8}" type="presParOf" srcId="{BDA71D6A-C3D1-411E-9EAC-6386FFEE52C2}" destId="{0B2273E3-B9E3-4A02-93CF-275511BE0699}" srcOrd="0" destOrd="0" presId="urn:microsoft.com/office/officeart/2008/layout/BendingPictureSemiTransparentText"/>
    <dgm:cxn modelId="{5301A4F3-E1D4-47A3-A79C-59C4958441CA}" type="presParOf" srcId="{0B2273E3-B9E3-4A02-93CF-275511BE0699}" destId="{367DAC4B-08E7-4BA7-A970-D0115453FB5A}" srcOrd="0" destOrd="0" presId="urn:microsoft.com/office/officeart/2008/layout/BendingPictureSemiTransparentText"/>
    <dgm:cxn modelId="{B0CE7780-4FE1-428E-9EE7-240B438B7BBD}"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13641A7-8B1A-43B9-9D9F-27A2D39D6DEA}" type="presOf" srcId="{F4DCAFF9-3CD8-4192-92EC-2050EBC96D81}" destId="{7AC81859-B11C-4EE9-8379-B9AF70890D88}" srcOrd="0" destOrd="0" presId="urn:microsoft.com/office/officeart/2008/layout/BendingPictureSemiTransparentText"/>
    <dgm:cxn modelId="{1CA8898B-5CD3-4510-8E47-B773011BA7E3}"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C11E017-BB52-40E4-B148-EDE699308FBC}" type="presParOf" srcId="{BDA71D6A-C3D1-411E-9EAC-6386FFEE52C2}" destId="{0B2273E3-B9E3-4A02-93CF-275511BE0699}" srcOrd="0" destOrd="0" presId="urn:microsoft.com/office/officeart/2008/layout/BendingPictureSemiTransparentText"/>
    <dgm:cxn modelId="{CA530391-2866-4059-8939-91BC67BEED15}" type="presParOf" srcId="{0B2273E3-B9E3-4A02-93CF-275511BE0699}" destId="{367DAC4B-08E7-4BA7-A970-D0115453FB5A}" srcOrd="0" destOrd="0" presId="urn:microsoft.com/office/officeart/2008/layout/BendingPictureSemiTransparentText"/>
    <dgm:cxn modelId="{C905AC6D-45FD-4677-8327-0EF826B83C8F}"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89CB5C6-1409-48DB-99F5-2C81EA49E04F}" type="presOf" srcId="{B3E39A80-D6B7-4E26-B22E-327D37299CB1}" destId="{BDA71D6A-C3D1-411E-9EAC-6386FFEE52C2}" srcOrd="0" destOrd="0" presId="urn:microsoft.com/office/officeart/2008/layout/BendingPictureSemiTransparentText"/>
    <dgm:cxn modelId="{08AC4272-29BB-4E63-8449-3D549749F232}"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99B2862-A1AD-430B-B68F-58EC25C6272C}" type="presParOf" srcId="{BDA71D6A-C3D1-411E-9EAC-6386FFEE52C2}" destId="{0B2273E3-B9E3-4A02-93CF-275511BE0699}" srcOrd="0" destOrd="0" presId="urn:microsoft.com/office/officeart/2008/layout/BendingPictureSemiTransparentText"/>
    <dgm:cxn modelId="{668430E6-7E71-4EA8-8197-F3EA59BAD5AA}" type="presParOf" srcId="{0B2273E3-B9E3-4A02-93CF-275511BE0699}" destId="{367DAC4B-08E7-4BA7-A970-D0115453FB5A}" srcOrd="0" destOrd="0" presId="urn:microsoft.com/office/officeart/2008/layout/BendingPictureSemiTransparentText"/>
    <dgm:cxn modelId="{E1522D04-1E84-48A5-BB99-08403C088274}"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38AD1276-9D78-4C72-8F75-6F61D4144CD3}" type="presOf" srcId="{F4DCAFF9-3CD8-4192-92EC-2050EBC96D81}" destId="{7AC81859-B11C-4EE9-8379-B9AF70890D88}" srcOrd="0" destOrd="0" presId="urn:microsoft.com/office/officeart/2008/layout/BendingPictureSemiTransparentText"/>
    <dgm:cxn modelId="{D1599D76-8A5E-493D-941F-9C38C2B17F77}" type="presOf" srcId="{B3E39A80-D6B7-4E26-B22E-327D37299CB1}" destId="{BDA71D6A-C3D1-411E-9EAC-6386FFEE52C2}" srcOrd="0" destOrd="0" presId="urn:microsoft.com/office/officeart/2008/layout/BendingPictureSemiTransparentText"/>
    <dgm:cxn modelId="{AEB5B1C2-E80E-4186-8D43-28716AFC19AD}" type="presParOf" srcId="{BDA71D6A-C3D1-411E-9EAC-6386FFEE52C2}" destId="{0B2273E3-B9E3-4A02-93CF-275511BE0699}" srcOrd="0" destOrd="0" presId="urn:microsoft.com/office/officeart/2008/layout/BendingPictureSemiTransparentText"/>
    <dgm:cxn modelId="{E25574B0-D5E0-49CE-8882-C69C239229DD}" type="presParOf" srcId="{0B2273E3-B9E3-4A02-93CF-275511BE0699}" destId="{367DAC4B-08E7-4BA7-A970-D0115453FB5A}" srcOrd="0" destOrd="0" presId="urn:microsoft.com/office/officeart/2008/layout/BendingPictureSemiTransparentText"/>
    <dgm:cxn modelId="{8F480DE3-8D3C-4AF4-B5A6-2972F31D3749}"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A31B9237-EBCE-4743-8F99-18FEE697460A}"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0979C916-5BE6-4447-9351-DFA5DEFF3354}" type="presOf" srcId="{F4DCAFF9-3CD8-4192-92EC-2050EBC96D81}" destId="{7AC81859-B11C-4EE9-8379-B9AF70890D88}" srcOrd="0" destOrd="0" presId="urn:microsoft.com/office/officeart/2008/layout/BendingPictureSemiTransparentText"/>
    <dgm:cxn modelId="{02D84BA3-9908-4B4A-9BD7-F74EBA02CCD1}" type="presParOf" srcId="{BDA71D6A-C3D1-411E-9EAC-6386FFEE52C2}" destId="{0B2273E3-B9E3-4A02-93CF-275511BE0699}" srcOrd="0" destOrd="0" presId="urn:microsoft.com/office/officeart/2008/layout/BendingPictureSemiTransparentText"/>
    <dgm:cxn modelId="{7204602B-8E55-4F69-BA19-82A3234F191B}" type="presParOf" srcId="{0B2273E3-B9E3-4A02-93CF-275511BE0699}" destId="{367DAC4B-08E7-4BA7-A970-D0115453FB5A}" srcOrd="0" destOrd="0" presId="urn:microsoft.com/office/officeart/2008/layout/BendingPictureSemiTransparentText"/>
    <dgm:cxn modelId="{E0E1B5FE-FDEE-4DAD-A355-116BA33146D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93DBA05-A537-4CA5-A95B-9D8D635D10CD}" type="presOf" srcId="{B3E39A80-D6B7-4E26-B22E-327D37299CB1}" destId="{BDA71D6A-C3D1-411E-9EAC-6386FFEE52C2}" srcOrd="0" destOrd="0" presId="urn:microsoft.com/office/officeart/2008/layout/BendingPictureSemiTransparentText"/>
    <dgm:cxn modelId="{74AE991F-968A-4B55-B543-57F1CABE371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833002E-408C-4E5A-8478-CF29C3B770A4}" type="presParOf" srcId="{BDA71D6A-C3D1-411E-9EAC-6386FFEE52C2}" destId="{0B2273E3-B9E3-4A02-93CF-275511BE0699}" srcOrd="0" destOrd="0" presId="urn:microsoft.com/office/officeart/2008/layout/BendingPictureSemiTransparentText"/>
    <dgm:cxn modelId="{529222BE-35E6-45B3-B6E2-52A3680155D4}" type="presParOf" srcId="{0B2273E3-B9E3-4A02-93CF-275511BE0699}" destId="{367DAC4B-08E7-4BA7-A970-D0115453FB5A}" srcOrd="0" destOrd="0" presId="urn:microsoft.com/office/officeart/2008/layout/BendingPictureSemiTransparentText"/>
    <dgm:cxn modelId="{0B3B6860-B03E-472D-86E1-C06D74ED6AF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C74B2FB-AFE2-4648-B879-DC78FCFC80A2}" type="presOf" srcId="{F4DCAFF9-3CD8-4192-92EC-2050EBC96D81}" destId="{7AC81859-B11C-4EE9-8379-B9AF70890D88}" srcOrd="0" destOrd="0" presId="urn:microsoft.com/office/officeart/2008/layout/BendingPictureSemiTransparentText"/>
    <dgm:cxn modelId="{A11F924E-0641-4BAF-AAA1-91EF78939275}"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82A4D8E-71F5-4102-B5DF-E8C0CB5BECB1}" type="presParOf" srcId="{BDA71D6A-C3D1-411E-9EAC-6386FFEE52C2}" destId="{0B2273E3-B9E3-4A02-93CF-275511BE0699}" srcOrd="0" destOrd="0" presId="urn:microsoft.com/office/officeart/2008/layout/BendingPictureSemiTransparentText"/>
    <dgm:cxn modelId="{FE1FC623-3B83-4DAF-A90B-969E080C2200}" type="presParOf" srcId="{0B2273E3-B9E3-4A02-93CF-275511BE0699}" destId="{367DAC4B-08E7-4BA7-A970-D0115453FB5A}" srcOrd="0" destOrd="0" presId="urn:microsoft.com/office/officeart/2008/layout/BendingPictureSemiTransparentText"/>
    <dgm:cxn modelId="{296F5E4F-AD41-4FF3-A4B7-024002E6DFCE}"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Y="131282"/>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5030AC7C-F327-4D2C-9B65-118488C958AD}"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9710E2C-1C75-4345-89B9-A2E42172E6A2}" type="presOf" srcId="{F4DCAFF9-3CD8-4192-92EC-2050EBC96D81}" destId="{7AC81859-B11C-4EE9-8379-B9AF70890D88}" srcOrd="0" destOrd="0" presId="urn:microsoft.com/office/officeart/2008/layout/BendingPictureSemiTransparentText"/>
    <dgm:cxn modelId="{96AD1646-3AE6-42BE-B5B4-2A98663F76DE}" type="presParOf" srcId="{BDA71D6A-C3D1-411E-9EAC-6386FFEE52C2}" destId="{0B2273E3-B9E3-4A02-93CF-275511BE0699}" srcOrd="0" destOrd="0" presId="urn:microsoft.com/office/officeart/2008/layout/BendingPictureSemiTransparentText"/>
    <dgm:cxn modelId="{5E1BE9A2-AB44-4B47-B8C1-AC6565A03EC4}" type="presParOf" srcId="{0B2273E3-B9E3-4A02-93CF-275511BE0699}" destId="{367DAC4B-08E7-4BA7-A970-D0115453FB5A}" srcOrd="0" destOrd="0" presId="urn:microsoft.com/office/officeart/2008/layout/BendingPictureSemiTransparentText"/>
    <dgm:cxn modelId="{AA92A110-C65B-47FF-BF49-F9D8C5F49B9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7E11113-F3C2-49E3-A1A1-0C205B5F574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63AF7EB-E888-496C-A224-A2EE875A0713}" type="presOf" srcId="{B3E39A80-D6B7-4E26-B22E-327D37299CB1}" destId="{BDA71D6A-C3D1-411E-9EAC-6386FFEE52C2}" srcOrd="0" destOrd="0" presId="urn:microsoft.com/office/officeart/2008/layout/BendingPictureSemiTransparentText"/>
    <dgm:cxn modelId="{5E163C1C-76EF-42CF-8A4D-E07BE1599B9D}" type="presParOf" srcId="{BDA71D6A-C3D1-411E-9EAC-6386FFEE52C2}" destId="{0B2273E3-B9E3-4A02-93CF-275511BE0699}" srcOrd="0" destOrd="0" presId="urn:microsoft.com/office/officeart/2008/layout/BendingPictureSemiTransparentText"/>
    <dgm:cxn modelId="{0D164D1B-86B0-49AC-81A7-6211C20BD738}" type="presParOf" srcId="{0B2273E3-B9E3-4A02-93CF-275511BE0699}" destId="{367DAC4B-08E7-4BA7-A970-D0115453FB5A}" srcOrd="0" destOrd="0" presId="urn:microsoft.com/office/officeart/2008/layout/BendingPictureSemiTransparentText"/>
    <dgm:cxn modelId="{CF6780D9-93E4-4E63-9113-6E3A5F6E6B00}"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F7DF8C5F-E3EB-41DB-93ED-5F3722DF184E}" type="presOf" srcId="{B3E39A80-D6B7-4E26-B22E-327D37299CB1}" destId="{BDA71D6A-C3D1-411E-9EAC-6386FFEE52C2}" srcOrd="0" destOrd="0" presId="urn:microsoft.com/office/officeart/2008/layout/BendingPictureSemiTransparentText"/>
    <dgm:cxn modelId="{938A4B25-2041-4C14-A833-E44286A3FBA8}" type="presOf" srcId="{F4DCAFF9-3CD8-4192-92EC-2050EBC96D81}" destId="{7AC81859-B11C-4EE9-8379-B9AF70890D88}" srcOrd="0" destOrd="0" presId="urn:microsoft.com/office/officeart/2008/layout/BendingPictureSemiTransparentText"/>
    <dgm:cxn modelId="{CD35E35E-8BCF-4EA5-B469-A190DD3606DF}" type="presParOf" srcId="{BDA71D6A-C3D1-411E-9EAC-6386FFEE52C2}" destId="{0B2273E3-B9E3-4A02-93CF-275511BE0699}" srcOrd="0" destOrd="0" presId="urn:microsoft.com/office/officeart/2008/layout/BendingPictureSemiTransparentText"/>
    <dgm:cxn modelId="{1319C8EA-6A04-4A88-839E-B83AF3F3911E}" type="presParOf" srcId="{0B2273E3-B9E3-4A02-93CF-275511BE0699}" destId="{367DAC4B-08E7-4BA7-A970-D0115453FB5A}" srcOrd="0" destOrd="0" presId="urn:microsoft.com/office/officeart/2008/layout/BendingPictureSemiTransparentText"/>
    <dgm:cxn modelId="{782F370C-EF9B-443E-96F8-CF4D8B20AFA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77CDA51-B30B-4CBB-9BA6-B145F05226C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792E6806-D492-4B45-8F0F-CE9516C6A052}" type="presOf" srcId="{F4DCAFF9-3CD8-4192-92EC-2050EBC96D81}" destId="{7AC81859-B11C-4EE9-8379-B9AF70890D88}" srcOrd="0" destOrd="0" presId="urn:microsoft.com/office/officeart/2008/layout/BendingPictureSemiTransparentText"/>
    <dgm:cxn modelId="{BB3236FD-19EC-4F8A-9FBD-2C2FEB4C39A7}" type="presParOf" srcId="{BDA71D6A-C3D1-411E-9EAC-6386FFEE52C2}" destId="{0B2273E3-B9E3-4A02-93CF-275511BE0699}" srcOrd="0" destOrd="0" presId="urn:microsoft.com/office/officeart/2008/layout/BendingPictureSemiTransparentText"/>
    <dgm:cxn modelId="{8604555D-3D21-42C4-A798-F52EF87E6664}" type="presParOf" srcId="{0B2273E3-B9E3-4A02-93CF-275511BE0699}" destId="{367DAC4B-08E7-4BA7-A970-D0115453FB5A}" srcOrd="0" destOrd="0" presId="urn:microsoft.com/office/officeart/2008/layout/BendingPictureSemiTransparentText"/>
    <dgm:cxn modelId="{97D624CD-F4D5-41EC-ABB3-BFFF0906AD7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56BF3B3-F952-484C-9224-50051BC754E8}" type="presOf" srcId="{B3E39A80-D6B7-4E26-B22E-327D37299CB1}" destId="{BDA71D6A-C3D1-411E-9EAC-6386FFEE52C2}" srcOrd="0" destOrd="0" presId="urn:microsoft.com/office/officeart/2008/layout/BendingPictureSemiTransparentText"/>
    <dgm:cxn modelId="{E11C77AF-E499-418C-BDD3-90F7930E15D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5BEFC2F-9257-4098-A96B-48484F0DD676}" type="presParOf" srcId="{BDA71D6A-C3D1-411E-9EAC-6386FFEE52C2}" destId="{0B2273E3-B9E3-4A02-93CF-275511BE0699}" srcOrd="0" destOrd="0" presId="urn:microsoft.com/office/officeart/2008/layout/BendingPictureSemiTransparentText"/>
    <dgm:cxn modelId="{72282E77-5539-4078-A542-4BB5AEBFF400}" type="presParOf" srcId="{0B2273E3-B9E3-4A02-93CF-275511BE0699}" destId="{367DAC4B-08E7-4BA7-A970-D0115453FB5A}" srcOrd="0" destOrd="0" presId="urn:microsoft.com/office/officeart/2008/layout/BendingPictureSemiTransparentText"/>
    <dgm:cxn modelId="{117A5326-6C84-4F83-A682-C918561440B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4BA9426-FA20-48C4-AF6A-A46E696D41F6}" type="presOf" srcId="{B3E39A80-D6B7-4E26-B22E-327D37299CB1}" destId="{BDA71D6A-C3D1-411E-9EAC-6386FFEE52C2}" srcOrd="0" destOrd="0" presId="urn:microsoft.com/office/officeart/2008/layout/BendingPictureSemiTransparentText"/>
    <dgm:cxn modelId="{4055FE44-38F2-4BFC-9615-1FC030C5015F}"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AEB64FDC-A9EE-421B-87C5-9B4D3D5BFA35}" type="presParOf" srcId="{BDA71D6A-C3D1-411E-9EAC-6386FFEE52C2}" destId="{0B2273E3-B9E3-4A02-93CF-275511BE0699}" srcOrd="0" destOrd="0" presId="urn:microsoft.com/office/officeart/2008/layout/BendingPictureSemiTransparentText"/>
    <dgm:cxn modelId="{0BD29718-9F69-4F9C-805A-A988220A2DBC}" type="presParOf" srcId="{0B2273E3-B9E3-4A02-93CF-275511BE0699}" destId="{367DAC4B-08E7-4BA7-A970-D0115453FB5A}" srcOrd="0" destOrd="0" presId="urn:microsoft.com/office/officeart/2008/layout/BendingPictureSemiTransparentText"/>
    <dgm:cxn modelId="{94F36350-4ED4-41DE-ACBD-D0EDA53AEF1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1CB5BD97-0DCE-4E75-AB6A-BE40D2AC323E}"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0A04B11B-ECEE-45BA-BF01-9922E1504D3A}" type="presOf" srcId="{F4DCAFF9-3CD8-4192-92EC-2050EBC96D81}" destId="{7AC81859-B11C-4EE9-8379-B9AF70890D88}" srcOrd="0" destOrd="0" presId="urn:microsoft.com/office/officeart/2008/layout/BendingPictureSemiTransparentText"/>
    <dgm:cxn modelId="{844F351A-60A8-4C67-9AF6-26CCC8C09977}" type="presParOf" srcId="{BDA71D6A-C3D1-411E-9EAC-6386FFEE52C2}" destId="{0B2273E3-B9E3-4A02-93CF-275511BE0699}" srcOrd="0" destOrd="0" presId="urn:microsoft.com/office/officeart/2008/layout/BendingPictureSemiTransparentText"/>
    <dgm:cxn modelId="{DAE3B8D4-2C20-4E5D-BD9F-EF2D16071D0A}" type="presParOf" srcId="{0B2273E3-B9E3-4A02-93CF-275511BE0699}" destId="{367DAC4B-08E7-4BA7-A970-D0115453FB5A}" srcOrd="0" destOrd="0" presId="urn:microsoft.com/office/officeart/2008/layout/BendingPictureSemiTransparentText"/>
    <dgm:cxn modelId="{46F17C37-BDCF-4965-8C97-82EC20C8D56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4745" y="0"/>
          <a:ext cx="2201137" cy="2162356"/>
        </a:xfrm>
        <a:prstGeom prst="round2Diag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85748" y="1425535"/>
          <a:ext cx="2004386" cy="41231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dirty="0"/>
        </a:p>
      </dsp:txBody>
      <dsp:txXfrm>
        <a:off x="185748" y="1425535"/>
        <a:ext cx="2004386" cy="41231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09856"/>
          <a:ext cx="1637405" cy="1608556"/>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17154"/>
          <a:ext cx="1637405" cy="1608556"/>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17154"/>
          <a:ext cx="1637405" cy="1608556"/>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17154"/>
          <a:ext cx="1637405" cy="1608556"/>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029686" cy="304986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99721" y="1633794"/>
          <a:ext cx="635035" cy="13063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266700" rtl="0">
            <a:lnSpc>
              <a:spcPct val="90000"/>
            </a:lnSpc>
            <a:spcBef>
              <a:spcPct val="0"/>
            </a:spcBef>
            <a:spcAft>
              <a:spcPct val="35000"/>
            </a:spcAft>
          </a:pPr>
          <a:endParaRPr lang="en-US" sz="600" kern="1200"/>
        </a:p>
      </dsp:txBody>
      <dsp:txXfrm>
        <a:off x="699721" y="1633794"/>
        <a:ext cx="635035" cy="13063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942" y="6986"/>
          <a:ext cx="3958429" cy="122912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68032" y="623187"/>
          <a:ext cx="24375" cy="501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968032" y="623187"/>
        <a:ext cx="24375" cy="501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942" y="6986"/>
          <a:ext cx="3958429" cy="122912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68032" y="623187"/>
          <a:ext cx="24375" cy="501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968032" y="623187"/>
        <a:ext cx="24375" cy="50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495"/>
          <a:ext cx="1320145" cy="1197688"/>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8764" y="600515"/>
          <a:ext cx="2617" cy="53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658764" y="600515"/>
        <a:ext cx="2617" cy="53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495"/>
          <a:ext cx="1320145" cy="1197688"/>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8764" y="600515"/>
          <a:ext cx="2617" cy="53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658764" y="600515"/>
        <a:ext cx="2617" cy="53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495"/>
          <a:ext cx="1320145" cy="1197688"/>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8764" y="600515"/>
          <a:ext cx="2617" cy="53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658764" y="600515"/>
        <a:ext cx="2617" cy="53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44" y="0"/>
          <a:ext cx="3058006" cy="3433299"/>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56860" y="1742005"/>
          <a:ext cx="147913" cy="3042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456860" y="1742005"/>
        <a:ext cx="147913" cy="3042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9687552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2774845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58</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59</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119195517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89</a:t>
            </a:fld>
            <a:endParaRPr lang="en-US"/>
          </a:p>
        </p:txBody>
      </p:sp>
    </p:spTree>
    <p:extLst>
      <p:ext uri="{BB962C8B-B14F-4D97-AF65-F5344CB8AC3E}">
        <p14:creationId xmlns:p14="http://schemas.microsoft.com/office/powerpoint/2010/main" val="900733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90</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91</a:t>
            </a:fld>
            <a:endParaRPr lang="en-US"/>
          </a:p>
        </p:txBody>
      </p:sp>
    </p:spTree>
    <p:extLst>
      <p:ext uri="{BB962C8B-B14F-4D97-AF65-F5344CB8AC3E}">
        <p14:creationId xmlns:p14="http://schemas.microsoft.com/office/powerpoint/2010/main" val="35926892"/>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92</a:t>
            </a:fld>
            <a:endParaRPr lang="en-US"/>
          </a:p>
        </p:txBody>
      </p:sp>
    </p:spTree>
    <p:extLst>
      <p:ext uri="{BB962C8B-B14F-4D97-AF65-F5344CB8AC3E}">
        <p14:creationId xmlns:p14="http://schemas.microsoft.com/office/powerpoint/2010/main" val="3507393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559594"/>
            <a:ext cx="7886700" cy="994172"/>
          </a:xfrm>
        </p:spPr>
        <p:txBody>
          <a:bodyPr lIns="51435" tIns="25718" rIns="51435" bIns="25718"/>
          <a:lstStyle>
            <a:lvl1pPr marL="0" marR="0" indent="0">
              <a:spcAft>
                <a:spcPts val="0"/>
              </a:spcAft>
              <a:defRPr sz="1547"/>
            </a:lvl1pPr>
          </a:lstStyle>
          <a:p>
            <a:r>
              <a:rPr lang="en-US" smtClean="0"/>
              <a:t>Click to edit Master title style</a:t>
            </a:r>
            <a:endParaRPr lang="en-US"/>
          </a:p>
        </p:txBody>
      </p:sp>
      <p:sp>
        <p:nvSpPr>
          <p:cNvPr id="3" name="Content Placeholder 2"/>
          <p:cNvSpPr>
            <a:spLocks noGrp="1"/>
          </p:cNvSpPr>
          <p:nvPr>
            <p:ph idx="1"/>
          </p:nvPr>
        </p:nvSpPr>
        <p:spPr>
          <a:xfrm>
            <a:off x="628650" y="1654969"/>
            <a:ext cx="7886700" cy="3263504"/>
          </a:xfrm>
        </p:spPr>
        <p:txBody>
          <a:bodyPr lIns="51435" tIns="25718" rIns="51435" bIns="25718"/>
          <a:lstStyle>
            <a:lvl1pPr marL="80364" marR="0" indent="-80364">
              <a:spcAft>
                <a:spcPts val="0"/>
              </a:spcAft>
              <a:defRPr sz="985"/>
            </a:lvl1pPr>
            <a:lvl2pPr marL="241092" marR="0" indent="-80364">
              <a:spcAft>
                <a:spcPts val="0"/>
              </a:spcAft>
              <a:defRPr sz="844"/>
            </a:lvl2pPr>
            <a:lvl3pPr marL="401820" marR="0" indent="-80364">
              <a:spcAft>
                <a:spcPts val="0"/>
              </a:spcAft>
              <a:defRPr sz="703"/>
            </a:lvl3pPr>
            <a:lvl4pPr marL="562548" marR="0" indent="-80364">
              <a:spcAft>
                <a:spcPts val="0"/>
              </a:spcAft>
              <a:defRPr sz="633"/>
            </a:lvl4pPr>
            <a:lvl5pPr marL="723276" marR="0" indent="-80364">
              <a:spcAft>
                <a:spcPts val="0"/>
              </a:spcAft>
              <a:defRPr sz="633"/>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28650" y="5053014"/>
            <a:ext cx="2457450" cy="273844"/>
          </a:xfrm>
          <a:prstGeom prst="rect">
            <a:avLst/>
          </a:prstGeom>
        </p:spPr>
        <p:txBody>
          <a:bodyPr lIns="68580" tIns="34290" rIns="68580" bIns="34290"/>
          <a:lstStyle>
            <a:lvl1pPr marL="0" marR="0" indent="0">
              <a:spcBef>
                <a:spcPts val="0"/>
              </a:spcBef>
              <a:spcAft>
                <a:spcPts val="0"/>
              </a:spcAft>
              <a:defRPr sz="1350"/>
            </a:lvl1pPr>
          </a:lstStyle>
          <a:p>
            <a:fld id="{46E5E44F-F112-4088-B2B9-C55DFB3F990C}" type="datetimeFigureOut">
              <a:rPr lang="en-US" smtClean="0"/>
              <a:pPr/>
              <a:t>9/3/2015</a:t>
            </a:fld>
            <a:endParaRPr lang="en-US"/>
          </a:p>
        </p:txBody>
      </p:sp>
      <p:sp>
        <p:nvSpPr>
          <p:cNvPr id="5" name="Footer Placeholder 4"/>
          <p:cNvSpPr>
            <a:spLocks noGrp="1"/>
          </p:cNvSpPr>
          <p:nvPr>
            <p:ph type="ftr" sz="quarter" idx="11"/>
          </p:nvPr>
        </p:nvSpPr>
        <p:spPr>
          <a:xfrm>
            <a:off x="3486150" y="5053014"/>
            <a:ext cx="21717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057900" y="5053014"/>
            <a:ext cx="2457450" cy="273844"/>
          </a:xfrm>
          <a:prstGeom prst="rect">
            <a:avLst/>
          </a:prstGeom>
        </p:spPr>
        <p:txBody>
          <a:bodyPr lIns="68580" tIns="34290" rIns="68580" bIns="34290"/>
          <a:lstStyle>
            <a:lvl1pPr marL="0" marR="0" indent="0">
              <a:spcBef>
                <a:spcPts val="0"/>
              </a:spcBef>
              <a:spcAft>
                <a:spcPts val="0"/>
              </a:spcAft>
              <a:defRPr sz="1350"/>
            </a:lvl1pPr>
          </a:lstStyle>
          <a:p>
            <a:fld id="{2A335206-2AB7-4D3B-85AC-F38F7AE21094}" type="slidenum">
              <a:rPr lang="en-US" smtClean="0"/>
              <a:pPr/>
              <a:t>‹#›</a:t>
            </a:fld>
            <a:endParaRPr lang="en-US"/>
          </a:p>
        </p:txBody>
      </p:sp>
    </p:spTree>
    <p:extLst>
      <p:ext uri="{BB962C8B-B14F-4D97-AF65-F5344CB8AC3E}">
        <p14:creationId xmlns:p14="http://schemas.microsoft.com/office/powerpoint/2010/main" val="412861200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ENING">
    <p:spTree>
      <p:nvGrpSpPr>
        <p:cNvPr id="1" name=""/>
        <p:cNvGrpSpPr/>
        <p:nvPr/>
      </p:nvGrpSpPr>
      <p:grpSpPr>
        <a:xfrm>
          <a:off x="0" y="0"/>
          <a:ext cx="0" cy="0"/>
          <a:chOff x="0" y="0"/>
          <a:chExt cx="0" cy="0"/>
        </a:xfrm>
      </p:grpSpPr>
      <p:sp>
        <p:nvSpPr>
          <p:cNvPr id="6" name="Rectangle 5"/>
          <p:cNvSpPr>
            <a:spLocks/>
          </p:cNvSpPr>
          <p:nvPr userDrawn="1"/>
        </p:nvSpPr>
        <p:spPr>
          <a:xfrm>
            <a:off x="4648200" y="0"/>
            <a:ext cx="4495800" cy="5715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26">
              <a:solidFill>
                <a:prstClr val="white"/>
              </a:solidFill>
            </a:endParaRPr>
          </a:p>
        </p:txBody>
      </p:sp>
      <p:sp>
        <p:nvSpPr>
          <p:cNvPr id="8" name="Picture Placeholder 7"/>
          <p:cNvSpPr>
            <a:spLocks noGrp="1"/>
          </p:cNvSpPr>
          <p:nvPr>
            <p:ph type="pic" sz="quarter" idx="10"/>
          </p:nvPr>
        </p:nvSpPr>
        <p:spPr>
          <a:xfrm>
            <a:off x="0" y="0"/>
            <a:ext cx="4648200" cy="5715000"/>
          </a:xfrm>
        </p:spPr>
        <p:txBody>
          <a:bodyPr/>
          <a:lstStyle>
            <a:lvl1pPr marL="0" indent="0">
              <a:buNone/>
              <a:defRPr/>
            </a:lvl1pPr>
          </a:lstStyle>
          <a:p>
            <a:endParaRPr lang="en-US" dirty="0"/>
          </a:p>
        </p:txBody>
      </p:sp>
      <p:sp>
        <p:nvSpPr>
          <p:cNvPr id="9" name="Title 8"/>
          <p:cNvSpPr>
            <a:spLocks noGrp="1"/>
          </p:cNvSpPr>
          <p:nvPr>
            <p:ph type="title" hasCustomPrompt="1"/>
          </p:nvPr>
        </p:nvSpPr>
        <p:spPr>
          <a:xfrm>
            <a:off x="5073307" y="723900"/>
            <a:ext cx="3662731" cy="285750"/>
          </a:xfrm>
        </p:spPr>
        <p:txBody>
          <a:bodyPr lIns="51435" tIns="25718" rIns="51435" bIns="25718">
            <a:noAutofit/>
          </a:bodyPr>
          <a:lstStyle>
            <a:lvl1pPr marL="0" marR="0" indent="0">
              <a:spcAft>
                <a:spcPts val="0"/>
              </a:spcAft>
              <a:defRPr sz="1688"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5073307" y="1005483"/>
            <a:ext cx="3662731" cy="213717"/>
          </a:xfrm>
        </p:spPr>
        <p:txBody>
          <a:bodyPr lIns="51435" tIns="25718" rIns="51435" bIns="25718">
            <a:noAutofit/>
          </a:bodyPr>
          <a:lstStyle>
            <a:lvl1pPr marL="0" marR="0" indent="0">
              <a:spcAft>
                <a:spcPts val="0"/>
              </a:spcAft>
              <a:buNone/>
              <a:defRPr sz="938"/>
            </a:lvl1pPr>
          </a:lstStyle>
          <a:p>
            <a:pPr lvl="0"/>
            <a:r>
              <a:rPr lang="en-US" dirty="0" smtClean="0"/>
              <a:t>WEB DEVELOPER</a:t>
            </a:r>
          </a:p>
        </p:txBody>
      </p:sp>
      <p:sp>
        <p:nvSpPr>
          <p:cNvPr id="15" name="Text Placeholder 16"/>
          <p:cNvSpPr>
            <a:spLocks noGrp="1"/>
          </p:cNvSpPr>
          <p:nvPr>
            <p:ph type="body" sz="quarter" idx="12" hasCustomPrompt="1"/>
          </p:nvPr>
        </p:nvSpPr>
        <p:spPr>
          <a:xfrm>
            <a:off x="5073308" y="1303020"/>
            <a:ext cx="3662730" cy="3657600"/>
          </a:xfrm>
        </p:spPr>
        <p:txBody>
          <a:bodyPr lIns="0" tIns="0" rIns="51435" bIns="25718">
            <a:noAutofit/>
          </a:bodyPr>
          <a:lstStyle>
            <a:lvl1pPr marL="0" marR="0" indent="0">
              <a:lnSpc>
                <a:spcPct val="100000"/>
              </a:lnSpc>
              <a:spcBef>
                <a:spcPts val="375"/>
              </a:spcBef>
              <a:spcAft>
                <a:spcPts val="0"/>
              </a:spcAft>
              <a:buFont typeface="Arial" panose="020B0604020202020204" pitchFamily="34" charset="0"/>
              <a:buNone/>
              <a:defRPr sz="688" baseline="0"/>
            </a:lvl1pPr>
            <a:lvl2pPr marL="285758" indent="0">
              <a:buFont typeface="Arial" panose="020B0604020202020204" pitchFamily="34" charset="0"/>
              <a:buNone/>
              <a:defRPr sz="833"/>
            </a:lvl2pPr>
            <a:lvl3pPr marL="571515" indent="0">
              <a:buFont typeface="Arial" panose="020B0604020202020204" pitchFamily="34" charset="0"/>
              <a:buNone/>
              <a:defRPr sz="833"/>
            </a:lvl3pPr>
            <a:lvl4pPr marL="857272" indent="0">
              <a:buFont typeface="Arial" panose="020B0604020202020204" pitchFamily="34" charset="0"/>
              <a:buNone/>
              <a:defRPr sz="833"/>
            </a:lvl4pPr>
            <a:lvl5pPr marL="1143031" indent="0">
              <a:buFont typeface="Arial" panose="020B0604020202020204" pitchFamily="34" charset="0"/>
              <a:buNone/>
              <a:defRPr sz="833"/>
            </a:lvl5pPr>
          </a:lstStyle>
          <a:p>
            <a:pPr lvl="0"/>
            <a:r>
              <a:rPr lang="en-US" dirty="0" smtClean="0"/>
              <a:t>Click to edit Personal Info</a:t>
            </a:r>
          </a:p>
        </p:txBody>
      </p:sp>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2694251"/>
            <a:ext cx="2639938" cy="470115"/>
          </a:xfrm>
        </p:spPr>
        <p:txBody>
          <a:bodyPr lIns="51435" tIns="25718" rIns="51435" bIns="25718">
            <a:normAutofit/>
          </a:bodyPr>
          <a:lstStyle>
            <a:lvl1pPr marL="0" marR="0" indent="0" algn="ctr">
              <a:spcAft>
                <a:spcPts val="0"/>
              </a:spcAft>
              <a:buNone/>
              <a:defRPr sz="2813" b="0" spc="-94">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a:spLocks/>
          </p:cNvSpPr>
          <p:nvPr userDrawn="1"/>
        </p:nvSpPr>
        <p:spPr>
          <a:xfrm>
            <a:off x="5926063" y="2849302"/>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000"/>
          </a:p>
        </p:txBody>
      </p:sp>
      <p:sp>
        <p:nvSpPr>
          <p:cNvPr id="17" name="Oval 16"/>
          <p:cNvSpPr>
            <a:spLocks/>
          </p:cNvSpPr>
          <p:nvPr userDrawn="1"/>
        </p:nvSpPr>
        <p:spPr>
          <a:xfrm>
            <a:off x="3057924" y="2849302"/>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000"/>
          </a:p>
        </p:txBody>
      </p:sp>
    </p:spTree>
    <p:extLst>
      <p:ext uri="{BB962C8B-B14F-4D97-AF65-F5344CB8AC3E}">
        <p14:creationId xmlns:p14="http://schemas.microsoft.com/office/powerpoint/2010/main" val="700575283"/>
      </p:ext>
    </p:extLst>
  </p:cSld>
  <p:clrMapOvr>
    <a:masterClrMapping/>
  </p:clrMapOvr>
  <p:transition spd="slow">
    <p:push/>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2694251"/>
            <a:ext cx="2639938" cy="470115"/>
          </a:xfrm>
        </p:spPr>
        <p:txBody>
          <a:bodyPr lIns="51435" tIns="25718" rIns="51435" bIns="25718">
            <a:normAutofit/>
          </a:bodyPr>
          <a:lstStyle>
            <a:lvl1pPr marL="0" marR="0" indent="0" algn="ctr">
              <a:spcAft>
                <a:spcPts val="0"/>
              </a:spcAft>
              <a:buNone/>
              <a:defRPr sz="2813" b="0" spc="-94">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a:spLocks/>
          </p:cNvSpPr>
          <p:nvPr userDrawn="1"/>
        </p:nvSpPr>
        <p:spPr>
          <a:xfrm>
            <a:off x="5926063" y="2849302"/>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000"/>
          </a:p>
        </p:txBody>
      </p:sp>
      <p:sp>
        <p:nvSpPr>
          <p:cNvPr id="17" name="Oval 16"/>
          <p:cNvSpPr>
            <a:spLocks/>
          </p:cNvSpPr>
          <p:nvPr userDrawn="1"/>
        </p:nvSpPr>
        <p:spPr>
          <a:xfrm>
            <a:off x="3057924" y="2849302"/>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000"/>
          </a:p>
        </p:txBody>
      </p:sp>
    </p:spTree>
    <p:extLst>
      <p:ext uri="{BB962C8B-B14F-4D97-AF65-F5344CB8AC3E}">
        <p14:creationId xmlns:p14="http://schemas.microsoft.com/office/powerpoint/2010/main" val="1059480597"/>
      </p:ext>
    </p:extLst>
  </p:cSld>
  <p:clrMapOvr>
    <a:masterClrMapping/>
  </p:clrMapOvr>
  <p:transition spd="slow">
    <p:push/>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2694251"/>
            <a:ext cx="2639938" cy="470115"/>
          </a:xfrm>
        </p:spPr>
        <p:txBody>
          <a:bodyPr lIns="51435" tIns="25718" rIns="51435" bIns="25718">
            <a:normAutofit/>
          </a:bodyPr>
          <a:lstStyle>
            <a:lvl1pPr marL="0" marR="0" indent="0" algn="ctr">
              <a:spcAft>
                <a:spcPts val="0"/>
              </a:spcAft>
              <a:buNone/>
              <a:defRPr sz="2813" b="0" spc="-94">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a:spLocks/>
          </p:cNvSpPr>
          <p:nvPr userDrawn="1"/>
        </p:nvSpPr>
        <p:spPr>
          <a:xfrm>
            <a:off x="5926063" y="2849302"/>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000"/>
          </a:p>
        </p:txBody>
      </p:sp>
      <p:sp>
        <p:nvSpPr>
          <p:cNvPr id="17" name="Oval 16"/>
          <p:cNvSpPr>
            <a:spLocks/>
          </p:cNvSpPr>
          <p:nvPr userDrawn="1"/>
        </p:nvSpPr>
        <p:spPr>
          <a:xfrm>
            <a:off x="3057924" y="2849302"/>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000"/>
          </a:p>
        </p:txBody>
      </p:sp>
    </p:spTree>
    <p:extLst>
      <p:ext uri="{BB962C8B-B14F-4D97-AF65-F5344CB8AC3E}">
        <p14:creationId xmlns:p14="http://schemas.microsoft.com/office/powerpoint/2010/main" val="1515651202"/>
      </p:ext>
    </p:extLst>
  </p:cSld>
  <p:clrMapOvr>
    <a:masterClrMapping/>
  </p:clrMapOvr>
  <p:transition spd="slow">
    <p:push/>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2694251"/>
            <a:ext cx="2639938" cy="470115"/>
          </a:xfrm>
        </p:spPr>
        <p:txBody>
          <a:bodyPr lIns="51435" tIns="25718" rIns="51435" bIns="25718">
            <a:normAutofit/>
          </a:bodyPr>
          <a:lstStyle>
            <a:lvl1pPr marL="0" marR="0" indent="0" algn="ctr">
              <a:spcAft>
                <a:spcPts val="0"/>
              </a:spcAft>
              <a:buNone/>
              <a:defRPr sz="2813" b="0" spc="-94">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a:spLocks/>
          </p:cNvSpPr>
          <p:nvPr userDrawn="1"/>
        </p:nvSpPr>
        <p:spPr>
          <a:xfrm>
            <a:off x="5926063" y="2849302"/>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000"/>
          </a:p>
        </p:txBody>
      </p:sp>
      <p:sp>
        <p:nvSpPr>
          <p:cNvPr id="17" name="Oval 16"/>
          <p:cNvSpPr>
            <a:spLocks/>
          </p:cNvSpPr>
          <p:nvPr userDrawn="1"/>
        </p:nvSpPr>
        <p:spPr>
          <a:xfrm>
            <a:off x="3057924" y="2849302"/>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000"/>
          </a:p>
        </p:txBody>
      </p:sp>
    </p:spTree>
    <p:extLst>
      <p:ext uri="{BB962C8B-B14F-4D97-AF65-F5344CB8AC3E}">
        <p14:creationId xmlns:p14="http://schemas.microsoft.com/office/powerpoint/2010/main" val="2172247297"/>
      </p:ext>
    </p:extLst>
  </p:cSld>
  <p:clrMapOvr>
    <a:masterClrMapping/>
  </p:clrMapOvr>
  <p:transition spd="slow">
    <p:push/>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2694251"/>
            <a:ext cx="2639938" cy="470115"/>
          </a:xfrm>
        </p:spPr>
        <p:txBody>
          <a:bodyPr lIns="51435" tIns="25718" rIns="51435" bIns="25718">
            <a:normAutofit/>
          </a:bodyPr>
          <a:lstStyle>
            <a:lvl1pPr marL="0" marR="0" indent="0" algn="ctr">
              <a:spcAft>
                <a:spcPts val="0"/>
              </a:spcAft>
              <a:buNone/>
              <a:defRPr sz="2813" b="0" spc="-94">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a:spLocks/>
          </p:cNvSpPr>
          <p:nvPr userDrawn="1"/>
        </p:nvSpPr>
        <p:spPr>
          <a:xfrm>
            <a:off x="5926063" y="2849302"/>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000"/>
          </a:p>
        </p:txBody>
      </p:sp>
      <p:sp>
        <p:nvSpPr>
          <p:cNvPr id="17" name="Oval 16"/>
          <p:cNvSpPr>
            <a:spLocks/>
          </p:cNvSpPr>
          <p:nvPr userDrawn="1"/>
        </p:nvSpPr>
        <p:spPr>
          <a:xfrm>
            <a:off x="3057924" y="2849302"/>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000"/>
          </a:p>
        </p:txBody>
      </p:sp>
    </p:spTree>
    <p:extLst>
      <p:ext uri="{BB962C8B-B14F-4D97-AF65-F5344CB8AC3E}">
        <p14:creationId xmlns:p14="http://schemas.microsoft.com/office/powerpoint/2010/main" val="2766504280"/>
      </p:ext>
    </p:extLst>
  </p:cSld>
  <p:clrMapOvr>
    <a:masterClrMapping/>
  </p:clrMapOvr>
  <p:transition spd="slow">
    <p:push/>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2539202"/>
            <a:ext cx="2639938" cy="685800"/>
          </a:xfrm>
        </p:spPr>
        <p:txBody>
          <a:bodyPr lIns="51435" tIns="25718" rIns="51435" bIns="25718">
            <a:normAutofit/>
          </a:bodyPr>
          <a:lstStyle>
            <a:lvl1pPr marL="0" marR="0" indent="0" algn="ctr">
              <a:spcAft>
                <a:spcPts val="0"/>
              </a:spcAft>
              <a:buNone/>
              <a:defRPr sz="2813" b="0" spc="-94">
                <a:solidFill>
                  <a:schemeClr val="bg1"/>
                </a:solidFill>
                <a:latin typeface="Georgia" panose="02040502050405020303" pitchFamily="18" charset="0"/>
              </a:defRPr>
            </a:lvl1pPr>
          </a:lstStyle>
          <a:p>
            <a:pPr lvl="0"/>
            <a:r>
              <a:rPr lang="en-US" dirty="0" smtClean="0"/>
              <a:t>Contact</a:t>
            </a:r>
            <a:endParaRPr lang="en-US" dirty="0"/>
          </a:p>
        </p:txBody>
      </p:sp>
      <p:sp>
        <p:nvSpPr>
          <p:cNvPr id="16" name="Oval 15"/>
          <p:cNvSpPr>
            <a:spLocks/>
          </p:cNvSpPr>
          <p:nvPr userDrawn="1"/>
        </p:nvSpPr>
        <p:spPr>
          <a:xfrm>
            <a:off x="5926063" y="2849302"/>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000"/>
          </a:p>
        </p:txBody>
      </p:sp>
      <p:sp>
        <p:nvSpPr>
          <p:cNvPr id="17" name="Oval 16"/>
          <p:cNvSpPr>
            <a:spLocks/>
          </p:cNvSpPr>
          <p:nvPr userDrawn="1"/>
        </p:nvSpPr>
        <p:spPr>
          <a:xfrm>
            <a:off x="3057924" y="2849302"/>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000"/>
          </a:p>
        </p:txBody>
      </p:sp>
    </p:spTree>
    <p:extLst>
      <p:ext uri="{BB962C8B-B14F-4D97-AF65-F5344CB8AC3E}">
        <p14:creationId xmlns:p14="http://schemas.microsoft.com/office/powerpoint/2010/main" val="3095304978"/>
      </p:ext>
    </p:extLst>
  </p:cSld>
  <p:clrMapOvr>
    <a:masterClrMapping/>
  </p:clrMapOvr>
  <p:transition spd="slow">
    <p:push/>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Welcome 4">
    <p:spTree>
      <p:nvGrpSpPr>
        <p:cNvPr id="1" name=""/>
        <p:cNvGrpSpPr/>
        <p:nvPr/>
      </p:nvGrpSpPr>
      <p:grpSpPr>
        <a:xfrm>
          <a:off x="0" y="0"/>
          <a:ext cx="0" cy="0"/>
          <a:chOff x="0" y="0"/>
          <a:chExt cx="0" cy="0"/>
        </a:xfrm>
      </p:grpSpPr>
      <p:sp>
        <p:nvSpPr>
          <p:cNvPr id="4" name="Rectangle 3"/>
          <p:cNvSpPr>
            <a:spLocks/>
          </p:cNvSpPr>
          <p:nvPr userDrawn="1"/>
        </p:nvSpPr>
        <p:spPr>
          <a:xfrm>
            <a:off x="2" y="1"/>
            <a:ext cx="9144000" cy="3407128"/>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p>
        </p:txBody>
      </p:sp>
      <p:sp>
        <p:nvSpPr>
          <p:cNvPr id="30" name="Picture Placeholder 2"/>
          <p:cNvSpPr>
            <a:spLocks noGrp="1"/>
          </p:cNvSpPr>
          <p:nvPr>
            <p:ph type="pic" sz="quarter" idx="24"/>
          </p:nvPr>
        </p:nvSpPr>
        <p:spPr>
          <a:xfrm>
            <a:off x="3939835" y="1064689"/>
            <a:ext cx="1272638" cy="1272638"/>
          </a:xfrm>
          <a:prstGeom prst="ellipse">
            <a:avLst/>
          </a:prstGeom>
          <a:ln>
            <a:noFill/>
          </a:ln>
        </p:spPr>
        <p:txBody>
          <a:bodyPr lIns="121850" tIns="60926" rIns="121850" bIns="60926" anchor="t">
            <a:normAutofit/>
          </a:bodyPr>
          <a:lstStyle>
            <a:lvl1pPr marL="0" indent="0" algn="ctr">
              <a:buNone/>
              <a:defRPr sz="75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1879078" y="2465716"/>
            <a:ext cx="5400000" cy="194066"/>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1600" b="1">
                <a:solidFill>
                  <a:schemeClr val="bg1"/>
                </a:solidFill>
                <a:latin typeface="Lato"/>
                <a:cs typeface="Lato"/>
              </a:defRPr>
            </a:lvl1pPr>
          </a:lstStyle>
          <a:p>
            <a:r>
              <a:rPr lang="en-US" sz="125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125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1879078" y="2727663"/>
            <a:ext cx="5400000" cy="155762"/>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800" b="0">
                <a:solidFill>
                  <a:schemeClr val="accent3"/>
                </a:solidFill>
                <a:latin typeface="Lato Light"/>
                <a:cs typeface="Lato Light"/>
              </a:defRPr>
            </a:lvl1pPr>
          </a:lstStyle>
          <a:p>
            <a:r>
              <a:rPr lang="en-US" sz="75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75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4349801" y="2910411"/>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938" b="1">
                <a:solidFill>
                  <a:schemeClr val="bg1"/>
                </a:solidFill>
                <a:latin typeface="FontAwesome" pitchFamily="50" charset="0"/>
                <a:cs typeface="FontAwesome" pitchFamily="50" charset="0"/>
              </a:defRPr>
            </a:lvl1pPr>
          </a:lstStyle>
          <a:p>
            <a:r>
              <a:rPr lang="en-US" sz="125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330865" y="4021738"/>
            <a:ext cx="6492342" cy="785221"/>
          </a:xfrm>
          <a:prstGeom prst="rect">
            <a:avLst/>
          </a:prstGeom>
        </p:spPr>
        <p:txBody>
          <a:bodyPr vert="horz" lIns="0" tIns="0" rIns="0" bIns="0">
            <a:normAutofit/>
          </a:bodyPr>
          <a:lstStyle>
            <a:lvl1pPr marL="0" marR="0" indent="0" algn="ctr">
              <a:lnSpc>
                <a:spcPct val="150000"/>
              </a:lnSpc>
              <a:spcBef>
                <a:spcPts val="0"/>
              </a:spcBef>
              <a:spcAft>
                <a:spcPts val="0"/>
              </a:spcAft>
              <a:buNone/>
              <a:defRPr sz="900" b="0" baseline="0">
                <a:solidFill>
                  <a:schemeClr val="tx1">
                    <a:lumMod val="50000"/>
                    <a:lumOff val="50000"/>
                  </a:schemeClr>
                </a:solidFill>
                <a:latin typeface="Lato Regular"/>
                <a:cs typeface="Lato Regular"/>
              </a:defRPr>
            </a:lvl1pPr>
          </a:lstStyle>
          <a:p>
            <a:pPr lvl="0"/>
            <a:r>
              <a:rPr lang="en-US" sz="875" dirty="0" err="1" smtClean="0">
                <a:latin typeface="Open Sans" panose="020B0606030504020204" pitchFamily="34" charset="0"/>
                <a:ea typeface="Open Sans" panose="020B0606030504020204" pitchFamily="34" charset="0"/>
                <a:cs typeface="Open Sans" panose="020B0606030504020204" pitchFamily="34" charset="0"/>
              </a:rPr>
              <a:t>Donec</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vel</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nisl</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nec</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risus</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875"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875" dirty="0" err="1" smtClean="0">
                <a:latin typeface="Open Sans" panose="020B0606030504020204" pitchFamily="34" charset="0"/>
                <a:ea typeface="Open Sans" panose="020B0606030504020204" pitchFamily="34" charset="0"/>
                <a:cs typeface="Open Sans" panose="020B0606030504020204" pitchFamily="34" charset="0"/>
              </a:rPr>
              <a:t>Donec</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875" dirty="0" smtClean="0">
                <a:latin typeface="Open Sans" panose="020B0606030504020204" pitchFamily="34" charset="0"/>
                <a:ea typeface="Open Sans" panose="020B0606030504020204" pitchFamily="34" charset="0"/>
                <a:cs typeface="Open Sans" panose="020B0606030504020204" pitchFamily="34" charset="0"/>
              </a:rPr>
              <a:t> magna </a:t>
            </a:r>
            <a:r>
              <a:rPr lang="en-US" sz="875" dirty="0" err="1" smtClean="0">
                <a:latin typeface="Open Sans" panose="020B0606030504020204" pitchFamily="34" charset="0"/>
                <a:ea typeface="Open Sans" panose="020B0606030504020204" pitchFamily="34" charset="0"/>
                <a:cs typeface="Open Sans" panose="020B0606030504020204" pitchFamily="34" charset="0"/>
              </a:rPr>
              <a:t>nec</a:t>
            </a:r>
            <a:r>
              <a:rPr lang="en-US" sz="875" dirty="0" smtClean="0">
                <a:latin typeface="Open Sans" panose="020B0606030504020204" pitchFamily="34" charset="0"/>
                <a:ea typeface="Open Sans" panose="020B0606030504020204" pitchFamily="34" charset="0"/>
                <a:cs typeface="Open Sans" panose="020B0606030504020204" pitchFamily="34" charset="0"/>
              </a:rPr>
              <a:t> lacus </a:t>
            </a:r>
            <a:r>
              <a:rPr lang="en-US" sz="875"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875" dirty="0" smtClean="0">
                <a:latin typeface="Open Sans" panose="020B0606030504020204" pitchFamily="34" charset="0"/>
                <a:ea typeface="Open Sans" panose="020B0606030504020204" pitchFamily="34" charset="0"/>
                <a:cs typeface="Open Sans" panose="020B0606030504020204" pitchFamily="34" charset="0"/>
              </a:rPr>
              <a:t>. In </a:t>
            </a:r>
            <a:r>
              <a:rPr lang="en-US" sz="875"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875"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875"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Fusce</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lorem</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875" dirty="0" smtClean="0">
                <a:latin typeface="Open Sans" panose="020B0606030504020204" pitchFamily="34" charset="0"/>
                <a:ea typeface="Open Sans" panose="020B0606030504020204" pitchFamily="34" charset="0"/>
                <a:cs typeface="Open Sans" panose="020B0606030504020204" pitchFamily="34" charset="0"/>
              </a:rPr>
              <a:t> magna </a:t>
            </a:r>
            <a:r>
              <a:rPr lang="en-US" sz="875" dirty="0" err="1" smtClean="0">
                <a:latin typeface="Open Sans" panose="020B0606030504020204" pitchFamily="34" charset="0"/>
                <a:ea typeface="Open Sans" panose="020B0606030504020204" pitchFamily="34" charset="0"/>
                <a:cs typeface="Open Sans" panose="020B0606030504020204" pitchFamily="34" charset="0"/>
              </a:rPr>
              <a:t>eget</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orci</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875" dirty="0" smtClean="0">
                <a:latin typeface="Open Sans" panose="020B0606030504020204" pitchFamily="34" charset="0"/>
                <a:ea typeface="Open Sans" panose="020B0606030504020204" pitchFamily="34" charset="0"/>
                <a:cs typeface="Open Sans" panose="020B0606030504020204" pitchFamily="34" charset="0"/>
              </a:rPr>
              <a:t>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risus</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875" dirty="0" smtClean="0">
                <a:latin typeface="Open Sans" panose="020B0606030504020204" pitchFamily="34" charset="0"/>
                <a:ea typeface="Open Sans" panose="020B0606030504020204" pitchFamily="34" charset="0"/>
                <a:cs typeface="Open Sans" panose="020B0606030504020204" pitchFamily="34" charset="0"/>
              </a:rPr>
              <a:t> </a:t>
            </a:r>
            <a:r>
              <a:rPr lang="en-US" sz="875" dirty="0" err="1" smtClean="0">
                <a:latin typeface="Open Sans" panose="020B0606030504020204" pitchFamily="34" charset="0"/>
                <a:ea typeface="Open Sans" panose="020B0606030504020204" pitchFamily="34" charset="0"/>
                <a:cs typeface="Open Sans" panose="020B0606030504020204" pitchFamily="34" charset="0"/>
              </a:rPr>
              <a:t>enim</a:t>
            </a:r>
            <a:r>
              <a:rPr lang="en-US" sz="875"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875"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875"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46977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4079403" y="1846854"/>
            <a:ext cx="1024350" cy="736575"/>
          </a:xfrm>
          <a:prstGeom prst="rect">
            <a:avLst/>
          </a:prstGeom>
        </p:spPr>
        <p:txBody>
          <a:bodyPr vert="horz" lIns="0" tIns="0" rIns="0" bIns="0" anchor="ctr"/>
          <a:lstStyle>
            <a:lvl1pPr marL="0" marR="0" indent="0" algn="ctr">
              <a:lnSpc>
                <a:spcPct val="100000"/>
              </a:lnSpc>
              <a:spcBef>
                <a:spcPts val="0"/>
              </a:spcBef>
              <a:spcAft>
                <a:spcPts val="0"/>
              </a:spcAft>
              <a:buNone/>
              <a:defRPr sz="2813"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181793" y="2580787"/>
            <a:ext cx="4797232" cy="323835"/>
          </a:xfrm>
          <a:prstGeom prst="rect">
            <a:avLst/>
          </a:prstGeom>
        </p:spPr>
        <p:txBody>
          <a:bodyPr vert="horz" lIns="0" tIns="38941" rIns="0" bIns="38941" anchor="ctr">
            <a:normAutofit/>
          </a:bodyPr>
          <a:lstStyle>
            <a:lvl1pPr marL="0" marR="0" indent="0" algn="ctr">
              <a:lnSpc>
                <a:spcPct val="100000"/>
              </a:lnSpc>
              <a:spcBef>
                <a:spcPts val="0"/>
              </a:spcBef>
              <a:spcAft>
                <a:spcPts val="0"/>
              </a:spcAft>
              <a:buNone/>
              <a:defRPr sz="1400" b="1" baseline="0">
                <a:solidFill>
                  <a:schemeClr val="bg1"/>
                </a:solidFill>
                <a:latin typeface="+mj-lt"/>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181793" y="2946255"/>
            <a:ext cx="4797232" cy="171338"/>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800" b="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a:grpSpLocks/>
          </p:cNvGrpSpPr>
          <p:nvPr userDrawn="1"/>
        </p:nvGrpSpPr>
        <p:grpSpPr>
          <a:xfrm>
            <a:off x="8483854" y="3102511"/>
            <a:ext cx="760802" cy="3093172"/>
            <a:chOff x="18127944" y="-2245960"/>
            <a:chExt cx="4485144" cy="18239862"/>
          </a:xfrm>
        </p:grpSpPr>
        <p:sp>
          <p:nvSpPr>
            <p:cNvPr id="7" name="Rectangle 6"/>
            <p:cNvSpPr/>
            <p:nvPr userDrawn="1"/>
          </p:nvSpPr>
          <p:spPr>
            <a:xfrm rot="18083416">
              <a:off x="10335980" y="5546004"/>
              <a:ext cx="18239862" cy="2655933"/>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a:p>
          </p:txBody>
        </p:sp>
        <p:sp>
          <p:nvSpPr>
            <p:cNvPr id="8" name="Rectangle 6"/>
            <p:cNvSpPr/>
            <p:nvPr userDrawn="1"/>
          </p:nvSpPr>
          <p:spPr>
            <a:xfrm rot="18083416">
              <a:off x="13298006" y="6362531"/>
              <a:ext cx="17375137" cy="1255027"/>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25"/>
            </a:p>
          </p:txBody>
        </p:sp>
      </p:grpSp>
      <p:sp>
        <p:nvSpPr>
          <p:cNvPr id="9" name="Text Placeholder 2"/>
          <p:cNvSpPr>
            <a:spLocks noGrp="1"/>
          </p:cNvSpPr>
          <p:nvPr>
            <p:ph type="body" sz="quarter" idx="16" hasCustomPrompt="1"/>
          </p:nvPr>
        </p:nvSpPr>
        <p:spPr>
          <a:xfrm>
            <a:off x="2181793" y="3149344"/>
            <a:ext cx="4797232" cy="473069"/>
          </a:xfrm>
          <a:prstGeom prst="rect">
            <a:avLst/>
          </a:prstGeom>
        </p:spPr>
        <p:txBody>
          <a:bodyPr vert="horz" lIns="0" tIns="45694" rIns="0" bIns="45694">
            <a:noAutofit/>
          </a:bodyPr>
          <a:lstStyle>
            <a:lvl1pPr marL="0" marR="0" indent="0" algn="ctr">
              <a:lnSpc>
                <a:spcPct val="150000"/>
              </a:lnSpc>
              <a:spcBef>
                <a:spcPts val="0"/>
              </a:spcBef>
              <a:spcAft>
                <a:spcPts val="0"/>
              </a:spcAft>
              <a:buNone/>
              <a:defRPr sz="900">
                <a:solidFill>
                  <a:schemeClr val="bg1"/>
                </a:solidFill>
                <a:latin typeface="+mj-lt"/>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2562334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576268" y="2533952"/>
            <a:ext cx="2644022" cy="323835"/>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400" b="1" baseline="0">
                <a:solidFill>
                  <a:schemeClr val="bg1"/>
                </a:solidFill>
                <a:latin typeface="+mj-lt"/>
                <a:cs typeface="Lato"/>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576268" y="2899418"/>
            <a:ext cx="2644022" cy="171338"/>
          </a:xfrm>
          <a:prstGeom prst="rect">
            <a:avLst/>
          </a:prstGeom>
        </p:spPr>
        <p:txBody>
          <a:bodyPr vert="horz" lIns="0" tIns="38941" rIns="0" bIns="38941" anchor="ctr">
            <a:noAutofit/>
          </a:bodyPr>
          <a:lstStyle>
            <a:lvl1pPr marL="0" marR="0" indent="0" algn="l">
              <a:lnSpc>
                <a:spcPct val="100000"/>
              </a:lnSpc>
              <a:spcBef>
                <a:spcPts val="0"/>
              </a:spcBef>
              <a:spcAft>
                <a:spcPts val="0"/>
              </a:spcAft>
              <a:buNone/>
              <a:defRPr sz="900" b="0">
                <a:solidFill>
                  <a:schemeClr val="accent3"/>
                </a:solidFill>
                <a:latin typeface="+mj-lt"/>
                <a:cs typeface="Lato Light"/>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a:spLocks/>
          </p:cNvSpPr>
          <p:nvPr userDrawn="1"/>
        </p:nvSpPr>
        <p:spPr>
          <a:xfrm rot="18083416">
            <a:off x="3877894" y="2365373"/>
            <a:ext cx="6839948" cy="996235"/>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28564" tIns="14282" rIns="28564" bIns="14282" rtlCol="0" anchor="ctr"/>
          <a:lstStyle/>
          <a:p>
            <a:pPr algn="ctr"/>
            <a:endParaRPr lang="en-US" sz="1125"/>
          </a:p>
        </p:txBody>
      </p:sp>
      <p:sp>
        <p:nvSpPr>
          <p:cNvPr id="8" name="Rectangle 6"/>
          <p:cNvSpPr>
            <a:spLocks/>
          </p:cNvSpPr>
          <p:nvPr userDrawn="1"/>
        </p:nvSpPr>
        <p:spPr>
          <a:xfrm rot="18083416">
            <a:off x="4988900" y="2671639"/>
            <a:ext cx="6515677" cy="470758"/>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28564" tIns="14282" rIns="28564" bIns="14282" rtlCol="0" anchor="ctr"/>
          <a:lstStyle/>
          <a:p>
            <a:pPr algn="ctr"/>
            <a:endParaRPr lang="en-US" sz="1125"/>
          </a:p>
        </p:txBody>
      </p:sp>
      <p:sp>
        <p:nvSpPr>
          <p:cNvPr id="9" name="Text Placeholder 2"/>
          <p:cNvSpPr>
            <a:spLocks noGrp="1"/>
          </p:cNvSpPr>
          <p:nvPr>
            <p:ph type="body" sz="quarter" idx="16" hasCustomPrompt="1"/>
          </p:nvPr>
        </p:nvSpPr>
        <p:spPr>
          <a:xfrm>
            <a:off x="576268" y="3102509"/>
            <a:ext cx="4797232" cy="831317"/>
          </a:xfrm>
          <a:prstGeom prst="rect">
            <a:avLst/>
          </a:prstGeom>
        </p:spPr>
        <p:txBody>
          <a:bodyPr vert="horz" lIns="0" tIns="45694" rIns="0" bIns="45694">
            <a:normAutofit/>
          </a:bodyPr>
          <a:lstStyle>
            <a:lvl1pPr marL="0" marR="0" indent="0" algn="l">
              <a:lnSpc>
                <a:spcPct val="150000"/>
              </a:lnSpc>
              <a:spcBef>
                <a:spcPts val="0"/>
              </a:spcBef>
              <a:spcAft>
                <a:spcPts val="0"/>
              </a:spcAft>
              <a:buNone/>
              <a:defRPr sz="900">
                <a:solidFill>
                  <a:schemeClr val="bg1"/>
                </a:solidFill>
                <a:latin typeface="+mj-lt"/>
                <a:cs typeface="Lato Regular"/>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322543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GREY">
    <p:spTree>
      <p:nvGrpSpPr>
        <p:cNvPr id="1" name=""/>
        <p:cNvGrpSpPr/>
        <p:nvPr/>
      </p:nvGrpSpPr>
      <p:grpSpPr>
        <a:xfrm>
          <a:off x="0" y="0"/>
          <a:ext cx="0" cy="0"/>
          <a:chOff x="0" y="0"/>
          <a:chExt cx="0" cy="0"/>
        </a:xfrm>
      </p:grpSpPr>
    </p:spTree>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7522"/>
            <a:ext cx="6858000" cy="1790700"/>
          </a:xfrm>
          <a:prstGeom prst="rect">
            <a:avLst/>
          </a:prstGeom>
        </p:spPr>
        <p:txBody>
          <a:bodyPr lIns="51435" tIns="25718" rIns="51435" bIns="25718" anchor="b"/>
          <a:lstStyle>
            <a:lvl1pPr marL="0" marR="0" indent="0" algn="ctr">
              <a:spcAft>
                <a:spcPts val="0"/>
              </a:spcAft>
              <a:defRPr sz="2813"/>
            </a:lvl1pPr>
          </a:lstStyle>
          <a:p>
            <a:r>
              <a:rPr lang="en-US" smtClean="0"/>
              <a:t>Click to edit Master title style</a:t>
            </a:r>
            <a:endParaRPr lang="en-US"/>
          </a:p>
        </p:txBody>
      </p:sp>
      <p:sp>
        <p:nvSpPr>
          <p:cNvPr id="3" name="Subtitle 2"/>
          <p:cNvSpPr>
            <a:spLocks noGrp="1"/>
          </p:cNvSpPr>
          <p:nvPr>
            <p:ph type="subTitle" idx="1"/>
          </p:nvPr>
        </p:nvSpPr>
        <p:spPr>
          <a:xfrm>
            <a:off x="1143000" y="2987280"/>
            <a:ext cx="6858000" cy="1241821"/>
          </a:xfrm>
          <a:prstGeom prst="rect">
            <a:avLst/>
          </a:prstGeom>
        </p:spPr>
        <p:txBody>
          <a:bodyPr lIns="51435" tIns="25718" rIns="51435" bIns="25718"/>
          <a:lstStyle>
            <a:lvl1pPr marL="0" marR="0" indent="0" algn="ctr">
              <a:spcAft>
                <a:spcPts val="0"/>
              </a:spcAft>
              <a:buNone/>
              <a:defRPr sz="1125"/>
            </a:lvl1pPr>
            <a:lvl2pPr marL="285739" indent="0" algn="ctr">
              <a:buNone/>
              <a:defRPr sz="1250"/>
            </a:lvl2pPr>
            <a:lvl3pPr marL="571477" indent="0" algn="ctr">
              <a:buNone/>
              <a:defRPr sz="1125"/>
            </a:lvl3pPr>
            <a:lvl4pPr marL="857216" indent="0" algn="ctr">
              <a:buNone/>
              <a:defRPr sz="1000"/>
            </a:lvl4pPr>
            <a:lvl5pPr marL="1142954" indent="0" algn="ctr">
              <a:buNone/>
              <a:defRPr sz="1000"/>
            </a:lvl5pPr>
            <a:lvl6pPr marL="1428693" indent="0" algn="ctr">
              <a:buNone/>
              <a:defRPr sz="1000"/>
            </a:lvl6pPr>
            <a:lvl7pPr marL="1714431" indent="0" algn="ctr">
              <a:buNone/>
              <a:defRPr sz="1000"/>
            </a:lvl7pPr>
            <a:lvl8pPr marL="2000170" indent="0" algn="ctr">
              <a:buNone/>
              <a:defRPr sz="1000"/>
            </a:lvl8pPr>
            <a:lvl9pPr marL="2285909" indent="0" algn="ctr">
              <a:buNone/>
              <a:defRPr sz="1000"/>
            </a:lvl9pPr>
          </a:lstStyle>
          <a:p>
            <a:r>
              <a:rPr lang="en-US" smtClean="0"/>
              <a:t>Click to edit Master subtitle style</a:t>
            </a:r>
            <a:endParaRPr lang="en-US"/>
          </a:p>
        </p:txBody>
      </p:sp>
    </p:spTree>
    <p:extLst>
      <p:ext uri="{BB962C8B-B14F-4D97-AF65-F5344CB8AC3E}">
        <p14:creationId xmlns:p14="http://schemas.microsoft.com/office/powerpoint/2010/main" val="76708291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54569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a:spLocks/>
          </p:cNvSpPr>
          <p:nvPr userDrawn="1"/>
        </p:nvSpPr>
        <p:spPr>
          <a:xfrm>
            <a:off x="0" y="5073926"/>
            <a:ext cx="9144000" cy="64107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smtClean="0">
              <a:solidFill>
                <a:prstClr val="white"/>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1941" y="5171425"/>
            <a:ext cx="1991409" cy="446076"/>
          </a:xfrm>
          <a:prstGeom prst="rect">
            <a:avLst/>
          </a:prstGeom>
        </p:spPr>
      </p:pic>
    </p:spTree>
    <p:extLst>
      <p:ext uri="{BB962C8B-B14F-4D97-AF65-F5344CB8AC3E}">
        <p14:creationId xmlns:p14="http://schemas.microsoft.com/office/powerpoint/2010/main" val="372713832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96667209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307627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522400" y="1485485"/>
            <a:ext cx="2449115" cy="1707356"/>
          </a:xfrm>
          <a:prstGeom prst="rect">
            <a:avLst/>
          </a:prstGeom>
        </p:spPr>
        <p:txBody>
          <a:bodyPr/>
          <a:lstStyle/>
          <a:p>
            <a:endParaRPr lang="en-US"/>
          </a:p>
        </p:txBody>
      </p:sp>
      <p:sp>
        <p:nvSpPr>
          <p:cNvPr id="10" name="Picture Placeholder 8"/>
          <p:cNvSpPr>
            <a:spLocks noGrp="1"/>
          </p:cNvSpPr>
          <p:nvPr>
            <p:ph type="pic" sz="quarter" idx="14"/>
          </p:nvPr>
        </p:nvSpPr>
        <p:spPr>
          <a:xfrm>
            <a:off x="3276599" y="1485485"/>
            <a:ext cx="2449115" cy="1707356"/>
          </a:xfrm>
          <a:prstGeom prst="rect">
            <a:avLst/>
          </a:prstGeom>
        </p:spPr>
        <p:txBody>
          <a:bodyPr/>
          <a:lstStyle/>
          <a:p>
            <a:endParaRPr lang="en-US"/>
          </a:p>
        </p:txBody>
      </p:sp>
      <p:sp>
        <p:nvSpPr>
          <p:cNvPr id="11" name="Picture Placeholder 8"/>
          <p:cNvSpPr>
            <a:spLocks noGrp="1"/>
          </p:cNvSpPr>
          <p:nvPr>
            <p:ph type="pic" sz="quarter" idx="15"/>
          </p:nvPr>
        </p:nvSpPr>
        <p:spPr>
          <a:xfrm>
            <a:off x="6085283" y="1485485"/>
            <a:ext cx="2449115" cy="1707356"/>
          </a:xfrm>
          <a:prstGeom prst="rect">
            <a:avLst/>
          </a:prstGeom>
        </p:spPr>
        <p:txBody>
          <a:bodyPr/>
          <a:lstStyle/>
          <a:p>
            <a:endParaRPr lang="en-US"/>
          </a:p>
        </p:txBody>
      </p:sp>
    </p:spTree>
    <p:extLst>
      <p:ext uri="{BB962C8B-B14F-4D97-AF65-F5344CB8AC3E}">
        <p14:creationId xmlns:p14="http://schemas.microsoft.com/office/powerpoint/2010/main" val="16155494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576269" y="835449"/>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0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576268" y="1231681"/>
            <a:ext cx="8035925" cy="171338"/>
          </a:xfrm>
          <a:prstGeom prst="rect">
            <a:avLst/>
          </a:prstGeom>
        </p:spPr>
        <p:txBody>
          <a:bodyPr vert="horz" lIns="0" tIns="38941" rIns="0" bIns="38941" anchor="ctr">
            <a:noAutofit/>
          </a:bodyPr>
          <a:lstStyle>
            <a:lvl1pPr marL="0" marR="0" indent="0" algn="ctr" defTabSz="571477" rtl="0" eaLnBrk="1" fontAlgn="auto" latinLnBrk="0" hangingPunct="1">
              <a:lnSpc>
                <a:spcPct val="100000"/>
              </a:lnSpc>
              <a:spcBef>
                <a:spcPts val="0"/>
              </a:spcBef>
              <a:spcAft>
                <a:spcPts val="0"/>
              </a:spcAft>
              <a:buClrTx/>
              <a:buSzTx/>
              <a:buFont typeface="Arial" panose="020B0604020202020204" pitchFamily="34" charset="0"/>
              <a:buNone/>
              <a:tabLst/>
              <a:defRPr sz="563"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571477"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576269" y="835449"/>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0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576268" y="1287893"/>
            <a:ext cx="8035925" cy="171338"/>
          </a:xfrm>
          <a:prstGeom prst="rect">
            <a:avLst/>
          </a:prstGeom>
        </p:spPr>
        <p:txBody>
          <a:bodyPr vert="horz" lIns="0" tIns="38941" rIns="0" bIns="38941" anchor="ctr">
            <a:noAutofit/>
          </a:bodyPr>
          <a:lstStyle>
            <a:lvl1pPr marL="0" marR="0" indent="0" algn="ctr" defTabSz="571477" rtl="0" eaLnBrk="1" fontAlgn="auto" latinLnBrk="0" hangingPunct="1">
              <a:lnSpc>
                <a:spcPct val="100000"/>
              </a:lnSpc>
              <a:spcBef>
                <a:spcPts val="0"/>
              </a:spcBef>
              <a:spcAft>
                <a:spcPts val="0"/>
              </a:spcAft>
              <a:buClrTx/>
              <a:buSzTx/>
              <a:buFont typeface="Arial" panose="020B0604020202020204" pitchFamily="34" charset="0"/>
              <a:buNone/>
              <a:tabLst/>
              <a:defRPr sz="8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571477"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033193" y="1271172"/>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1750">
              <a:effectLst>
                <a:outerShdw blurRad="38100" dist="38100" dir="2700000" algn="tl">
                  <a:srgbClr val="DDDDDD"/>
                </a:outerShdw>
              </a:effectLst>
              <a:latin typeface="Gill Sans" charset="0"/>
              <a:cs typeface="Gill Sans" charset="0"/>
              <a:sym typeface="Gill Sans" charset="0"/>
            </a:endParaRPr>
          </a:p>
        </p:txBody>
      </p:sp>
    </p:spTree>
    <p:extLst>
      <p:ext uri="{BB962C8B-B14F-4D97-AF65-F5344CB8AC3E}">
        <p14:creationId xmlns:p14="http://schemas.microsoft.com/office/powerpoint/2010/main" val="174664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268356" y="1344923"/>
            <a:ext cx="6187478" cy="3452496"/>
          </a:xfrm>
        </p:spPr>
        <p:txBody>
          <a:bodyPr/>
          <a:lstStyle>
            <a:lvl1pPr marL="0" indent="0">
              <a:buNone/>
              <a:defRPr/>
            </a:lvl1pPr>
          </a:lstStyle>
          <a:p>
            <a:endParaRPr lang="en-US" dirty="0"/>
          </a:p>
        </p:txBody>
      </p:sp>
    </p:spTree>
    <p:extLst>
      <p:ext uri="{BB962C8B-B14F-4D97-AF65-F5344CB8AC3E}">
        <p14:creationId xmlns:p14="http://schemas.microsoft.com/office/powerpoint/2010/main" val="3922410737"/>
      </p:ext>
    </p:extLst>
  </p:cSld>
  <p:clrMapOvr>
    <a:masterClrMapping/>
  </p:clrMapOvr>
  <p:transition spd="slow">
    <p:push/>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9144000" cy="5715000"/>
          </a:xfrm>
        </p:spPr>
        <p:txBody>
          <a:bodyPr>
            <a:normAutofit/>
          </a:bodyPr>
          <a:lstStyle>
            <a:lvl1pPr marL="0" indent="0">
              <a:buNone/>
              <a:defRPr sz="1000">
                <a:solidFill>
                  <a:schemeClr val="bg2"/>
                </a:solidFill>
              </a:defRPr>
            </a:lvl1pPr>
          </a:lstStyle>
          <a:p>
            <a:endParaRPr lang="en-US" dirty="0"/>
          </a:p>
        </p:txBody>
      </p:sp>
    </p:spTree>
    <p:extLst>
      <p:ext uri="{BB962C8B-B14F-4D97-AF65-F5344CB8AC3E}">
        <p14:creationId xmlns:p14="http://schemas.microsoft.com/office/powerpoint/2010/main" val="209064527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576269" y="835449"/>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0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576268" y="1231681"/>
            <a:ext cx="8035925" cy="171338"/>
          </a:xfrm>
          <a:prstGeom prst="rect">
            <a:avLst/>
          </a:prstGeom>
        </p:spPr>
        <p:txBody>
          <a:bodyPr vert="horz" lIns="0" tIns="38941" rIns="0" bIns="38941" anchor="ctr">
            <a:noAutofit/>
          </a:bodyPr>
          <a:lstStyle>
            <a:lvl1pPr marL="0" marR="0" indent="0" algn="ctr" defTabSz="571477" rtl="0" eaLnBrk="1" fontAlgn="auto" latinLnBrk="0" hangingPunct="1">
              <a:lnSpc>
                <a:spcPct val="100000"/>
              </a:lnSpc>
              <a:spcBef>
                <a:spcPts val="0"/>
              </a:spcBef>
              <a:spcAft>
                <a:spcPts val="0"/>
              </a:spcAft>
              <a:buClrTx/>
              <a:buSzTx/>
              <a:buFont typeface="Arial" panose="020B0604020202020204" pitchFamily="34" charset="0"/>
              <a:buNone/>
              <a:tabLst/>
              <a:defRPr sz="8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571477"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a:spLocks/>
          </p:cNvSpPr>
          <p:nvPr userDrawn="1"/>
        </p:nvSpPr>
        <p:spPr>
          <a:xfrm>
            <a:off x="584731" y="1875574"/>
            <a:ext cx="540001" cy="54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solidFill>
                <a:srgbClr val="7F7F7F"/>
              </a:solidFill>
            </a:endParaRPr>
          </a:p>
        </p:txBody>
      </p:sp>
      <p:sp>
        <p:nvSpPr>
          <p:cNvPr id="18" name="Text Placeholder 7"/>
          <p:cNvSpPr>
            <a:spLocks noGrp="1"/>
          </p:cNvSpPr>
          <p:nvPr>
            <p:ph type="body" sz="quarter" idx="17" hasCustomPrompt="1"/>
          </p:nvPr>
        </p:nvSpPr>
        <p:spPr>
          <a:xfrm>
            <a:off x="623843" y="195574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125"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226335" y="1784350"/>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900" b="1">
                <a:solidFill>
                  <a:schemeClr val="tx1">
                    <a:lumMod val="50000"/>
                    <a:lumOff val="50000"/>
                  </a:schemeClr>
                </a:solidFill>
                <a:latin typeface="+mj-lt"/>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226335" y="2058032"/>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mj-lt"/>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a:spLocks/>
          </p:cNvSpPr>
          <p:nvPr userDrawn="1"/>
        </p:nvSpPr>
        <p:spPr>
          <a:xfrm>
            <a:off x="4963586" y="1875574"/>
            <a:ext cx="540001" cy="54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solidFill>
                <a:srgbClr val="7F7F7F"/>
              </a:solidFill>
            </a:endParaRPr>
          </a:p>
        </p:txBody>
      </p:sp>
      <p:sp>
        <p:nvSpPr>
          <p:cNvPr id="30" name="Text Placeholder 7"/>
          <p:cNvSpPr>
            <a:spLocks noGrp="1"/>
          </p:cNvSpPr>
          <p:nvPr>
            <p:ph type="body" sz="quarter" idx="21" hasCustomPrompt="1"/>
          </p:nvPr>
        </p:nvSpPr>
        <p:spPr>
          <a:xfrm>
            <a:off x="5002698" y="195574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125"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5605189" y="1784350"/>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900" b="1">
                <a:solidFill>
                  <a:schemeClr val="tx1">
                    <a:lumMod val="50000"/>
                    <a:lumOff val="50000"/>
                  </a:schemeClr>
                </a:solidFill>
                <a:latin typeface="+mj-lt"/>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5605189" y="2058032"/>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mj-lt"/>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a:spLocks/>
          </p:cNvSpPr>
          <p:nvPr userDrawn="1"/>
        </p:nvSpPr>
        <p:spPr>
          <a:xfrm>
            <a:off x="584731" y="2993174"/>
            <a:ext cx="540001" cy="54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solidFill>
                <a:srgbClr val="7F7F7F"/>
              </a:solidFill>
            </a:endParaRPr>
          </a:p>
        </p:txBody>
      </p:sp>
      <p:sp>
        <p:nvSpPr>
          <p:cNvPr id="34" name="Text Placeholder 7"/>
          <p:cNvSpPr>
            <a:spLocks noGrp="1"/>
          </p:cNvSpPr>
          <p:nvPr>
            <p:ph type="body" sz="quarter" idx="24" hasCustomPrompt="1"/>
          </p:nvPr>
        </p:nvSpPr>
        <p:spPr>
          <a:xfrm>
            <a:off x="623843" y="307334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125"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226335" y="2901950"/>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900" b="1">
                <a:solidFill>
                  <a:schemeClr val="tx1">
                    <a:lumMod val="50000"/>
                    <a:lumOff val="50000"/>
                  </a:schemeClr>
                </a:solidFill>
                <a:latin typeface="+mj-lt"/>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226335" y="3175632"/>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mj-lt"/>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a:spLocks/>
          </p:cNvSpPr>
          <p:nvPr userDrawn="1"/>
        </p:nvSpPr>
        <p:spPr>
          <a:xfrm>
            <a:off x="4963586" y="2993174"/>
            <a:ext cx="540001" cy="54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solidFill>
                <a:srgbClr val="7F7F7F"/>
              </a:solidFill>
            </a:endParaRPr>
          </a:p>
        </p:txBody>
      </p:sp>
      <p:sp>
        <p:nvSpPr>
          <p:cNvPr id="38" name="Text Placeholder 7"/>
          <p:cNvSpPr>
            <a:spLocks noGrp="1"/>
          </p:cNvSpPr>
          <p:nvPr>
            <p:ph type="body" sz="quarter" idx="27" hasCustomPrompt="1"/>
          </p:nvPr>
        </p:nvSpPr>
        <p:spPr>
          <a:xfrm>
            <a:off x="5002698" y="307334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125"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5605189" y="2901950"/>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900" b="1">
                <a:solidFill>
                  <a:schemeClr val="tx1">
                    <a:lumMod val="50000"/>
                    <a:lumOff val="50000"/>
                  </a:schemeClr>
                </a:solidFill>
                <a:latin typeface="+mj-lt"/>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5605189" y="3175632"/>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mj-lt"/>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a:spLocks/>
          </p:cNvSpPr>
          <p:nvPr userDrawn="1"/>
        </p:nvSpPr>
        <p:spPr>
          <a:xfrm>
            <a:off x="576264" y="4102307"/>
            <a:ext cx="540001" cy="54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solidFill>
                <a:srgbClr val="7F7F7F"/>
              </a:solidFill>
            </a:endParaRPr>
          </a:p>
        </p:txBody>
      </p:sp>
      <p:sp>
        <p:nvSpPr>
          <p:cNvPr id="42" name="Text Placeholder 7"/>
          <p:cNvSpPr>
            <a:spLocks noGrp="1"/>
          </p:cNvSpPr>
          <p:nvPr>
            <p:ph type="body" sz="quarter" idx="30" hasCustomPrompt="1"/>
          </p:nvPr>
        </p:nvSpPr>
        <p:spPr>
          <a:xfrm>
            <a:off x="615376" y="4182477"/>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125"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217869" y="4011084"/>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900" b="1">
                <a:solidFill>
                  <a:schemeClr val="tx1">
                    <a:lumMod val="50000"/>
                    <a:lumOff val="50000"/>
                  </a:schemeClr>
                </a:solidFill>
                <a:latin typeface="+mj-lt"/>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217869" y="4284765"/>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mj-lt"/>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a:spLocks/>
          </p:cNvSpPr>
          <p:nvPr userDrawn="1"/>
        </p:nvSpPr>
        <p:spPr>
          <a:xfrm>
            <a:off x="4963586" y="4102307"/>
            <a:ext cx="540001" cy="54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solidFill>
                <a:srgbClr val="7F7F7F"/>
              </a:solidFill>
            </a:endParaRPr>
          </a:p>
        </p:txBody>
      </p:sp>
      <p:sp>
        <p:nvSpPr>
          <p:cNvPr id="46" name="Text Placeholder 7"/>
          <p:cNvSpPr>
            <a:spLocks noGrp="1"/>
          </p:cNvSpPr>
          <p:nvPr>
            <p:ph type="body" sz="quarter" idx="33" hasCustomPrompt="1"/>
          </p:nvPr>
        </p:nvSpPr>
        <p:spPr>
          <a:xfrm>
            <a:off x="5002698" y="4182477"/>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125"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5605189" y="4011084"/>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900" b="1">
                <a:solidFill>
                  <a:schemeClr val="tx1">
                    <a:lumMod val="50000"/>
                    <a:lumOff val="50000"/>
                  </a:schemeClr>
                </a:solidFill>
                <a:latin typeface="+mj-lt"/>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5605189" y="4284765"/>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mj-lt"/>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Tree>
    <p:extLst>
      <p:ext uri="{BB962C8B-B14F-4D97-AF65-F5344CB8AC3E}">
        <p14:creationId xmlns:p14="http://schemas.microsoft.com/office/powerpoint/2010/main" val="348333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Iconic List">
    <p:spTree>
      <p:nvGrpSpPr>
        <p:cNvPr id="1" name=""/>
        <p:cNvGrpSpPr/>
        <p:nvPr/>
      </p:nvGrpSpPr>
      <p:grpSpPr>
        <a:xfrm>
          <a:off x="0" y="0"/>
          <a:ext cx="0" cy="0"/>
          <a:chOff x="0" y="0"/>
          <a:chExt cx="0" cy="0"/>
        </a:xfrm>
      </p:grpSpPr>
      <p:sp>
        <p:nvSpPr>
          <p:cNvPr id="13" name="Rounded Rectangle 12"/>
          <p:cNvSpPr>
            <a:spLocks/>
          </p:cNvSpPr>
          <p:nvPr userDrawn="1"/>
        </p:nvSpPr>
        <p:spPr>
          <a:xfrm>
            <a:off x="584731" y="1818424"/>
            <a:ext cx="540001" cy="54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solidFill>
                <a:srgbClr val="7F7F7F"/>
              </a:solidFill>
            </a:endParaRPr>
          </a:p>
        </p:txBody>
      </p:sp>
      <p:sp>
        <p:nvSpPr>
          <p:cNvPr id="18" name="Text Placeholder 7"/>
          <p:cNvSpPr>
            <a:spLocks noGrp="1"/>
          </p:cNvSpPr>
          <p:nvPr>
            <p:ph type="body" sz="quarter" idx="17" hasCustomPrompt="1"/>
          </p:nvPr>
        </p:nvSpPr>
        <p:spPr>
          <a:xfrm>
            <a:off x="623843" y="189859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844" b="1">
                <a:solidFill>
                  <a:schemeClr val="bg1"/>
                </a:solidFill>
                <a:latin typeface="FM University" panose="00000400000000000000" pitchFamily="2" charset="0"/>
                <a:cs typeface="FM University" panose="00000400000000000000" pitchFamily="2" charset="0"/>
              </a:defRPr>
            </a:lvl1pPr>
          </a:lstStyle>
          <a:p>
            <a:r>
              <a:rPr lang="en-US" sz="1125"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226335" y="1784350"/>
            <a:ext cx="3006999" cy="253769"/>
          </a:xfrm>
          <a:prstGeom prst="rect">
            <a:avLst/>
          </a:prstGeom>
        </p:spPr>
        <p:txBody>
          <a:bodyPr vert="horz" lIns="0" tIns="38941" rIns="0" bIns="38941" anchor="ctr"/>
          <a:lstStyle>
            <a:lvl1pPr marL="0" marR="0" indent="0" algn="l">
              <a:lnSpc>
                <a:spcPct val="100000"/>
              </a:lnSpc>
              <a:spcBef>
                <a:spcPts val="0"/>
              </a:spcBef>
              <a:spcAft>
                <a:spcPts val="0"/>
              </a:spcAft>
              <a:buNone/>
              <a:defRPr sz="900" b="1">
                <a:solidFill>
                  <a:schemeClr val="tx1">
                    <a:lumMod val="50000"/>
                    <a:lumOff val="50000"/>
                  </a:schemeClr>
                </a:solidFill>
                <a:latin typeface="+mj-lt"/>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226335" y="2058032"/>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mj-lt"/>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a:spLocks/>
          </p:cNvSpPr>
          <p:nvPr userDrawn="1"/>
        </p:nvSpPr>
        <p:spPr>
          <a:xfrm>
            <a:off x="4963586" y="1818424"/>
            <a:ext cx="540001" cy="54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solidFill>
                <a:srgbClr val="7F7F7F"/>
              </a:solidFill>
            </a:endParaRPr>
          </a:p>
        </p:txBody>
      </p:sp>
      <p:sp>
        <p:nvSpPr>
          <p:cNvPr id="30" name="Text Placeholder 7"/>
          <p:cNvSpPr>
            <a:spLocks noGrp="1"/>
          </p:cNvSpPr>
          <p:nvPr>
            <p:ph type="body" sz="quarter" idx="21" hasCustomPrompt="1"/>
          </p:nvPr>
        </p:nvSpPr>
        <p:spPr>
          <a:xfrm>
            <a:off x="5002698" y="189859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844" b="1">
                <a:solidFill>
                  <a:schemeClr val="bg1"/>
                </a:solidFill>
                <a:latin typeface="FontAwesome"/>
                <a:cs typeface="FontAwesome"/>
              </a:defRPr>
            </a:lvl1pPr>
          </a:lstStyle>
          <a:p>
            <a:r>
              <a:rPr lang="en-US" sz="1125"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5605189" y="1784350"/>
            <a:ext cx="3006999" cy="253769"/>
          </a:xfrm>
          <a:prstGeom prst="rect">
            <a:avLst/>
          </a:prstGeom>
        </p:spPr>
        <p:txBody>
          <a:bodyPr vert="horz" lIns="0" tIns="38941" rIns="0" bIns="38941" anchor="ctr"/>
          <a:lstStyle>
            <a:lvl1pPr marL="0" marR="0" indent="0" algn="l">
              <a:lnSpc>
                <a:spcPct val="100000"/>
              </a:lnSpc>
              <a:spcBef>
                <a:spcPts val="0"/>
              </a:spcBef>
              <a:spcAft>
                <a:spcPts val="0"/>
              </a:spcAft>
              <a:buNone/>
              <a:defRPr sz="900" b="1">
                <a:solidFill>
                  <a:schemeClr val="tx1">
                    <a:lumMod val="50000"/>
                    <a:lumOff val="50000"/>
                  </a:schemeClr>
                </a:solidFill>
                <a:latin typeface="+mj-lt"/>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5605189" y="2058032"/>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mj-lt"/>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a:spLocks/>
          </p:cNvSpPr>
          <p:nvPr userDrawn="1"/>
        </p:nvSpPr>
        <p:spPr>
          <a:xfrm>
            <a:off x="584731" y="2936024"/>
            <a:ext cx="540001" cy="54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solidFill>
                <a:srgbClr val="7F7F7F"/>
              </a:solidFill>
            </a:endParaRPr>
          </a:p>
        </p:txBody>
      </p:sp>
      <p:sp>
        <p:nvSpPr>
          <p:cNvPr id="34" name="Text Placeholder 7"/>
          <p:cNvSpPr>
            <a:spLocks noGrp="1"/>
          </p:cNvSpPr>
          <p:nvPr>
            <p:ph type="body" sz="quarter" idx="24" hasCustomPrompt="1"/>
          </p:nvPr>
        </p:nvSpPr>
        <p:spPr>
          <a:xfrm>
            <a:off x="623843" y="301619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844" b="1">
                <a:solidFill>
                  <a:schemeClr val="bg1"/>
                </a:solidFill>
                <a:latin typeface="FontAwesome"/>
                <a:cs typeface="FontAwesome"/>
              </a:defRPr>
            </a:lvl1pPr>
          </a:lstStyle>
          <a:p>
            <a:r>
              <a:rPr lang="en-US" sz="1125"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226335" y="2901950"/>
            <a:ext cx="3006999" cy="253769"/>
          </a:xfrm>
          <a:prstGeom prst="rect">
            <a:avLst/>
          </a:prstGeom>
        </p:spPr>
        <p:txBody>
          <a:bodyPr vert="horz" lIns="0" tIns="38941" rIns="0" bIns="38941" anchor="ctr"/>
          <a:lstStyle>
            <a:lvl1pPr marL="0" marR="0" indent="0" algn="l">
              <a:lnSpc>
                <a:spcPct val="100000"/>
              </a:lnSpc>
              <a:spcBef>
                <a:spcPts val="0"/>
              </a:spcBef>
              <a:spcAft>
                <a:spcPts val="0"/>
              </a:spcAft>
              <a:buNone/>
              <a:defRPr sz="900" b="1">
                <a:solidFill>
                  <a:schemeClr val="tx1">
                    <a:lumMod val="50000"/>
                    <a:lumOff val="50000"/>
                  </a:schemeClr>
                </a:solidFill>
                <a:latin typeface="+mj-lt"/>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226335" y="3175632"/>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mj-lt"/>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a:spLocks/>
          </p:cNvSpPr>
          <p:nvPr userDrawn="1"/>
        </p:nvSpPr>
        <p:spPr>
          <a:xfrm>
            <a:off x="4963586" y="2936024"/>
            <a:ext cx="540001" cy="54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solidFill>
                <a:srgbClr val="7F7F7F"/>
              </a:solidFill>
            </a:endParaRPr>
          </a:p>
        </p:txBody>
      </p:sp>
      <p:sp>
        <p:nvSpPr>
          <p:cNvPr id="38" name="Text Placeholder 7"/>
          <p:cNvSpPr>
            <a:spLocks noGrp="1"/>
          </p:cNvSpPr>
          <p:nvPr>
            <p:ph type="body" sz="quarter" idx="27" hasCustomPrompt="1"/>
          </p:nvPr>
        </p:nvSpPr>
        <p:spPr>
          <a:xfrm>
            <a:off x="5002698" y="301619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844" b="1">
                <a:solidFill>
                  <a:schemeClr val="bg1"/>
                </a:solidFill>
                <a:latin typeface="FontAwesome"/>
                <a:cs typeface="FontAwesome"/>
              </a:defRPr>
            </a:lvl1pPr>
          </a:lstStyle>
          <a:p>
            <a:r>
              <a:rPr lang="en-US" sz="1125"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5605189" y="2901950"/>
            <a:ext cx="3006999" cy="253769"/>
          </a:xfrm>
          <a:prstGeom prst="rect">
            <a:avLst/>
          </a:prstGeom>
        </p:spPr>
        <p:txBody>
          <a:bodyPr vert="horz" lIns="0" tIns="38941" rIns="0" bIns="38941" anchor="ctr"/>
          <a:lstStyle>
            <a:lvl1pPr marL="0" marR="0" indent="0" algn="l">
              <a:lnSpc>
                <a:spcPct val="100000"/>
              </a:lnSpc>
              <a:spcBef>
                <a:spcPts val="0"/>
              </a:spcBef>
              <a:spcAft>
                <a:spcPts val="0"/>
              </a:spcAft>
              <a:buNone/>
              <a:defRPr sz="900" b="1">
                <a:solidFill>
                  <a:schemeClr val="tx1">
                    <a:lumMod val="50000"/>
                    <a:lumOff val="50000"/>
                  </a:schemeClr>
                </a:solidFill>
                <a:latin typeface="+mj-lt"/>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5605189" y="3175632"/>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mj-lt"/>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a:spLocks/>
          </p:cNvSpPr>
          <p:nvPr userDrawn="1"/>
        </p:nvSpPr>
        <p:spPr>
          <a:xfrm>
            <a:off x="576264" y="4045157"/>
            <a:ext cx="540001" cy="54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solidFill>
                <a:srgbClr val="7F7F7F"/>
              </a:solidFill>
            </a:endParaRPr>
          </a:p>
        </p:txBody>
      </p:sp>
      <p:sp>
        <p:nvSpPr>
          <p:cNvPr id="42" name="Text Placeholder 7"/>
          <p:cNvSpPr>
            <a:spLocks noGrp="1"/>
          </p:cNvSpPr>
          <p:nvPr>
            <p:ph type="body" sz="quarter" idx="30" hasCustomPrompt="1"/>
          </p:nvPr>
        </p:nvSpPr>
        <p:spPr>
          <a:xfrm>
            <a:off x="615376" y="4125327"/>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844" b="1">
                <a:solidFill>
                  <a:schemeClr val="bg1"/>
                </a:solidFill>
                <a:latin typeface="FontAwesome"/>
                <a:cs typeface="FontAwesome"/>
              </a:defRPr>
            </a:lvl1pPr>
          </a:lstStyle>
          <a:p>
            <a:r>
              <a:rPr lang="en-US" sz="1125"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217869" y="4011084"/>
            <a:ext cx="3006999" cy="253769"/>
          </a:xfrm>
          <a:prstGeom prst="rect">
            <a:avLst/>
          </a:prstGeom>
        </p:spPr>
        <p:txBody>
          <a:bodyPr vert="horz" lIns="0" tIns="38941" rIns="0" bIns="38941" anchor="ctr"/>
          <a:lstStyle>
            <a:lvl1pPr marL="0" marR="0" indent="0" algn="l">
              <a:lnSpc>
                <a:spcPct val="100000"/>
              </a:lnSpc>
              <a:spcBef>
                <a:spcPts val="0"/>
              </a:spcBef>
              <a:spcAft>
                <a:spcPts val="0"/>
              </a:spcAft>
              <a:buNone/>
              <a:defRPr sz="900" b="1">
                <a:solidFill>
                  <a:schemeClr val="tx1">
                    <a:lumMod val="50000"/>
                    <a:lumOff val="50000"/>
                  </a:schemeClr>
                </a:solidFill>
                <a:latin typeface="+mj-lt"/>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217869" y="4284765"/>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mj-lt"/>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a:spLocks/>
          </p:cNvSpPr>
          <p:nvPr userDrawn="1"/>
        </p:nvSpPr>
        <p:spPr>
          <a:xfrm>
            <a:off x="4963586" y="4045157"/>
            <a:ext cx="540001" cy="54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76157" tIns="38079" rIns="76157" bIns="38079" rtlCol="0" anchor="ctr"/>
          <a:lstStyle/>
          <a:p>
            <a:pPr algn="ctr"/>
            <a:endParaRPr lang="en-US" sz="1125" dirty="0">
              <a:solidFill>
                <a:srgbClr val="7F7F7F"/>
              </a:solidFill>
            </a:endParaRPr>
          </a:p>
        </p:txBody>
      </p:sp>
      <p:sp>
        <p:nvSpPr>
          <p:cNvPr id="46" name="Text Placeholder 7"/>
          <p:cNvSpPr>
            <a:spLocks noGrp="1"/>
          </p:cNvSpPr>
          <p:nvPr>
            <p:ph type="body" sz="quarter" idx="33" hasCustomPrompt="1"/>
          </p:nvPr>
        </p:nvSpPr>
        <p:spPr>
          <a:xfrm>
            <a:off x="5002698" y="4125327"/>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844" b="1">
                <a:solidFill>
                  <a:schemeClr val="bg1"/>
                </a:solidFill>
                <a:latin typeface="FontAwesome"/>
                <a:cs typeface="FontAwesome"/>
              </a:defRPr>
            </a:lvl1pPr>
          </a:lstStyle>
          <a:p>
            <a:r>
              <a:rPr lang="en-US" sz="1125"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5605189" y="4011084"/>
            <a:ext cx="3006999" cy="253769"/>
          </a:xfrm>
          <a:prstGeom prst="rect">
            <a:avLst/>
          </a:prstGeom>
        </p:spPr>
        <p:txBody>
          <a:bodyPr vert="horz" lIns="0" tIns="38941" rIns="0" bIns="38941" anchor="ctr"/>
          <a:lstStyle>
            <a:lvl1pPr marL="0" marR="0" indent="0" algn="l">
              <a:lnSpc>
                <a:spcPct val="100000"/>
              </a:lnSpc>
              <a:spcBef>
                <a:spcPts val="0"/>
              </a:spcBef>
              <a:spcAft>
                <a:spcPts val="0"/>
              </a:spcAft>
              <a:buNone/>
              <a:defRPr sz="900" b="1">
                <a:solidFill>
                  <a:schemeClr val="tx1">
                    <a:lumMod val="50000"/>
                    <a:lumOff val="50000"/>
                  </a:schemeClr>
                </a:solidFill>
                <a:latin typeface="+mj-lt"/>
                <a:cs typeface="Lato Regular"/>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5605189" y="4284765"/>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mj-lt"/>
                <a:cs typeface="Lato Regular"/>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576269" y="835449"/>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0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576268" y="1231681"/>
            <a:ext cx="8035925" cy="171338"/>
          </a:xfrm>
          <a:prstGeom prst="rect">
            <a:avLst/>
          </a:prstGeom>
        </p:spPr>
        <p:txBody>
          <a:bodyPr vert="horz" lIns="0" tIns="38941" rIns="0" bIns="38941" anchor="ctr">
            <a:noAutofit/>
          </a:bodyPr>
          <a:lstStyle>
            <a:lvl1pPr marL="0" marR="0" indent="0" algn="ctr" defTabSz="571477" rtl="0" eaLnBrk="1" fontAlgn="auto" latinLnBrk="0" hangingPunct="1">
              <a:lnSpc>
                <a:spcPct val="100000"/>
              </a:lnSpc>
              <a:spcBef>
                <a:spcPts val="0"/>
              </a:spcBef>
              <a:spcAft>
                <a:spcPts val="0"/>
              </a:spcAft>
              <a:buClrTx/>
              <a:buSzTx/>
              <a:buFont typeface="Arial" panose="020B0604020202020204" pitchFamily="34" charset="0"/>
              <a:buNone/>
              <a:tabLst/>
              <a:defRPr sz="800" b="0" i="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571477"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7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7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2256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theme" Target="../theme/theme2.xml"/><Relationship Id="rId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559594"/>
            <a:ext cx="7886700" cy="994172"/>
          </a:xfrm>
          <a:prstGeom prst="rect">
            <a:avLst/>
          </a:prstGeom>
        </p:spPr>
        <p:txBody>
          <a:bodyPr vert="horz" lIns="68580" tIns="34290" rIns="68580" bIns="3429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654969"/>
            <a:ext cx="7886700" cy="3263504"/>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327148"/>
      </p:ext>
    </p:extLst>
  </p:cSld>
  <p:clrMap bg1="lt1" tx1="dk1" bg2="lt2" tx2="dk2" accent1="accent1" accent2="accent2" accent3="accent3" accent4="accent4" accent5="accent5" accent6="accent6" hlink="hlink" folHlink="folHlink"/>
  <p:sldLayoutIdLst>
    <p:sldLayoutId id="2147483674" r:id="rId1"/>
    <p:sldLayoutId id="2147483677" r:id="rId2"/>
    <p:sldLayoutId id="2147483650" r:id="rId3"/>
    <p:sldLayoutId id="2147483705" r:id="rId4"/>
    <p:sldLayoutId id="2147483706" r:id="rId5"/>
    <p:sldLayoutId id="2147483671" r:id="rId6"/>
    <p:sldLayoutId id="2147483684" r:id="rId7"/>
    <p:sldLayoutId id="2147483685" r:id="rId8"/>
    <p:sldLayoutId id="2147483687" r:id="rId9"/>
    <p:sldLayoutId id="2147483709" r:id="rId10"/>
    <p:sldLayoutId id="2147483663" r:id="rId11"/>
    <p:sldLayoutId id="2147483664" r:id="rId12"/>
    <p:sldLayoutId id="2147483666" r:id="rId13"/>
    <p:sldLayoutId id="2147483668" r:id="rId14"/>
    <p:sldLayoutId id="2147483669" r:id="rId15"/>
    <p:sldLayoutId id="2147483670" r:id="rId16"/>
    <p:sldLayoutId id="2147483686" r:id="rId17"/>
    <p:sldLayoutId id="2147483689" r:id="rId18"/>
    <p:sldLayoutId id="2147483690" r:id="rId19"/>
    <p:sldLayoutId id="2147483707" r:id="rId20"/>
    <p:sldLayoutId id="2147483722" r:id="rId21"/>
  </p:sldLayoutIdLst>
  <p:timing>
    <p:tnLst>
      <p:par>
        <p:cTn id="1" dur="indefinite" restart="never" nodeType="tmRoot"/>
      </p:par>
    </p:tnLst>
  </p:timing>
  <p:txStyles>
    <p:titleStyle>
      <a:lvl1pPr marL="0" marR="0" indent="0" algn="l" defTabSz="571477" rtl="0" eaLnBrk="1" latinLnBrk="0" hangingPunct="1">
        <a:spcBef>
          <a:spcPct val="0"/>
        </a:spcBef>
        <a:spcAft>
          <a:spcPts val="0"/>
        </a:spcAft>
        <a:buNone/>
        <a:defRPr sz="2063" kern="1200">
          <a:solidFill>
            <a:schemeClr val="tx1"/>
          </a:solidFill>
          <a:latin typeface="+mj-lt"/>
          <a:ea typeface="+mj-ea"/>
          <a:cs typeface="+mj-cs"/>
        </a:defRPr>
      </a:lvl1pPr>
    </p:titleStyle>
    <p:bodyStyle>
      <a:lvl1pPr marL="107152" marR="0" indent="-107152" algn="l" defTabSz="571477" rtl="0" eaLnBrk="1" latinLnBrk="0" hangingPunct="1">
        <a:lnSpc>
          <a:spcPct val="90000"/>
        </a:lnSpc>
        <a:spcBef>
          <a:spcPct val="30000"/>
        </a:spcBef>
        <a:spcAft>
          <a:spcPts val="0"/>
        </a:spcAft>
        <a:buFont typeface="Arial" panose="020B0604020202020204" pitchFamily="34" charset="0"/>
        <a:buChar char="•"/>
        <a:defRPr sz="1313" kern="1200">
          <a:solidFill>
            <a:schemeClr val="tx1"/>
          </a:solidFill>
          <a:latin typeface="+mj-lt"/>
          <a:ea typeface="+mn-ea"/>
          <a:cs typeface="+mn-cs"/>
        </a:defRPr>
      </a:lvl1pPr>
      <a:lvl2pPr marL="321456" marR="0" indent="-107152" algn="l" defTabSz="571477" rtl="0" eaLnBrk="1" latinLnBrk="0" hangingPunct="1">
        <a:lnSpc>
          <a:spcPct val="90000"/>
        </a:lnSpc>
        <a:spcBef>
          <a:spcPct val="30000"/>
        </a:spcBef>
        <a:spcAft>
          <a:spcPts val="0"/>
        </a:spcAft>
        <a:buFont typeface="Arial" panose="020B0604020202020204" pitchFamily="34" charset="0"/>
        <a:buChar char="•"/>
        <a:defRPr sz="1125" kern="1200">
          <a:solidFill>
            <a:schemeClr val="tx1"/>
          </a:solidFill>
          <a:latin typeface="+mj-lt"/>
          <a:ea typeface="+mn-ea"/>
          <a:cs typeface="+mn-cs"/>
        </a:defRPr>
      </a:lvl2pPr>
      <a:lvl3pPr marL="535760" marR="0" indent="-107152" algn="l" defTabSz="571477" rtl="0" eaLnBrk="1" latinLnBrk="0" hangingPunct="1">
        <a:lnSpc>
          <a:spcPct val="90000"/>
        </a:lnSpc>
        <a:spcBef>
          <a:spcPct val="30000"/>
        </a:spcBef>
        <a:spcAft>
          <a:spcPts val="0"/>
        </a:spcAft>
        <a:buFont typeface="Arial" panose="020B0604020202020204" pitchFamily="34" charset="0"/>
        <a:buChar char="•"/>
        <a:defRPr sz="938" kern="1200">
          <a:solidFill>
            <a:schemeClr val="tx1"/>
          </a:solidFill>
          <a:latin typeface="+mj-lt"/>
          <a:ea typeface="+mn-ea"/>
          <a:cs typeface="+mn-cs"/>
        </a:defRPr>
      </a:lvl3pPr>
      <a:lvl4pPr marL="750064" marR="0" indent="-107152" algn="l" defTabSz="571477" rtl="0" eaLnBrk="1" latinLnBrk="0" hangingPunct="1">
        <a:lnSpc>
          <a:spcPct val="90000"/>
        </a:lnSpc>
        <a:spcBef>
          <a:spcPct val="30000"/>
        </a:spcBef>
        <a:spcAft>
          <a:spcPts val="0"/>
        </a:spcAft>
        <a:buFont typeface="Arial" panose="020B0604020202020204" pitchFamily="34" charset="0"/>
        <a:buChar char="•"/>
        <a:defRPr sz="844" kern="1200">
          <a:solidFill>
            <a:schemeClr val="tx1"/>
          </a:solidFill>
          <a:latin typeface="+mj-lt"/>
          <a:ea typeface="+mn-ea"/>
          <a:cs typeface="+mn-cs"/>
        </a:defRPr>
      </a:lvl4pPr>
      <a:lvl5pPr marL="964368" marR="0" indent="-107152" algn="l" defTabSz="571477" rtl="0" eaLnBrk="1" latinLnBrk="0" hangingPunct="1">
        <a:lnSpc>
          <a:spcPct val="90000"/>
        </a:lnSpc>
        <a:spcBef>
          <a:spcPct val="30000"/>
        </a:spcBef>
        <a:spcAft>
          <a:spcPts val="0"/>
        </a:spcAft>
        <a:buFont typeface="Arial" panose="020B0604020202020204" pitchFamily="34" charset="0"/>
        <a:buChar char="•"/>
        <a:defRPr sz="844" kern="1200">
          <a:solidFill>
            <a:schemeClr val="tx1"/>
          </a:solidFill>
          <a:latin typeface="+mj-lt"/>
          <a:ea typeface="+mn-ea"/>
          <a:cs typeface="+mn-cs"/>
        </a:defRPr>
      </a:lvl5pPr>
      <a:lvl6pPr marL="1571562" indent="-142869" algn="l" defTabSz="571477" rtl="0" eaLnBrk="1" latinLnBrk="0" hangingPunct="1">
        <a:lnSpc>
          <a:spcPct val="90000"/>
        </a:lnSpc>
        <a:spcBef>
          <a:spcPct val="30000"/>
        </a:spcBef>
        <a:buFont typeface="Arial" panose="020B0604020202020204" pitchFamily="34" charset="0"/>
        <a:buChar char="•"/>
        <a:defRPr sz="1125" kern="1200">
          <a:solidFill>
            <a:schemeClr val="tx1"/>
          </a:solidFill>
          <a:latin typeface="+mn-lt"/>
          <a:ea typeface="+mn-ea"/>
          <a:cs typeface="+mn-cs"/>
        </a:defRPr>
      </a:lvl6pPr>
      <a:lvl7pPr marL="1857301" indent="-142869" algn="l" defTabSz="571477" rtl="0" eaLnBrk="1" latinLnBrk="0" hangingPunct="1">
        <a:lnSpc>
          <a:spcPct val="90000"/>
        </a:lnSpc>
        <a:spcBef>
          <a:spcPct val="30000"/>
        </a:spcBef>
        <a:buFont typeface="Arial" panose="020B0604020202020204" pitchFamily="34" charset="0"/>
        <a:buChar char="•"/>
        <a:defRPr sz="1125" kern="1200">
          <a:solidFill>
            <a:schemeClr val="tx1"/>
          </a:solidFill>
          <a:latin typeface="+mn-lt"/>
          <a:ea typeface="+mn-ea"/>
          <a:cs typeface="+mn-cs"/>
        </a:defRPr>
      </a:lvl7pPr>
      <a:lvl8pPr marL="2143039" indent="-142869" algn="l" defTabSz="571477" rtl="0" eaLnBrk="1" latinLnBrk="0" hangingPunct="1">
        <a:lnSpc>
          <a:spcPct val="90000"/>
        </a:lnSpc>
        <a:spcBef>
          <a:spcPct val="30000"/>
        </a:spcBef>
        <a:buFont typeface="Arial" panose="020B0604020202020204" pitchFamily="34" charset="0"/>
        <a:buChar char="•"/>
        <a:defRPr sz="1125" kern="1200">
          <a:solidFill>
            <a:schemeClr val="tx1"/>
          </a:solidFill>
          <a:latin typeface="+mn-lt"/>
          <a:ea typeface="+mn-ea"/>
          <a:cs typeface="+mn-cs"/>
        </a:defRPr>
      </a:lvl8pPr>
      <a:lvl9pPr marL="2428778" indent="-142869" algn="l" defTabSz="571477" rtl="0" eaLnBrk="1" latinLnBrk="0" hangingPunct="1">
        <a:lnSpc>
          <a:spcPct val="90000"/>
        </a:lnSpc>
        <a:spcBef>
          <a:spcPct val="30000"/>
        </a:spcBef>
        <a:buFont typeface="Arial" panose="020B0604020202020204" pitchFamily="34" charset="0"/>
        <a:buChar char="•"/>
        <a:defRPr sz="1125" kern="1200">
          <a:solidFill>
            <a:schemeClr val="tx1"/>
          </a:solidFill>
          <a:latin typeface="+mn-lt"/>
          <a:ea typeface="+mn-ea"/>
          <a:cs typeface="+mn-cs"/>
        </a:defRPr>
      </a:lvl9pPr>
    </p:bodyStyle>
    <p:otherStyle>
      <a:defPPr>
        <a:defRPr lang="en-US"/>
      </a:defPPr>
      <a:lvl1pPr marL="0" algn="l" defTabSz="571477" rtl="0" eaLnBrk="1" latinLnBrk="0" hangingPunct="1">
        <a:defRPr sz="1125" kern="1200">
          <a:solidFill>
            <a:schemeClr val="tx1"/>
          </a:solidFill>
          <a:latin typeface="+mn-lt"/>
          <a:ea typeface="+mn-ea"/>
          <a:cs typeface="+mn-cs"/>
        </a:defRPr>
      </a:lvl1pPr>
      <a:lvl2pPr marL="285739" algn="l" defTabSz="571477" rtl="0" eaLnBrk="1" latinLnBrk="0" hangingPunct="1">
        <a:defRPr sz="1125" kern="1200">
          <a:solidFill>
            <a:schemeClr val="tx1"/>
          </a:solidFill>
          <a:latin typeface="+mn-lt"/>
          <a:ea typeface="+mn-ea"/>
          <a:cs typeface="+mn-cs"/>
        </a:defRPr>
      </a:lvl2pPr>
      <a:lvl3pPr marL="571477" algn="l" defTabSz="571477" rtl="0" eaLnBrk="1" latinLnBrk="0" hangingPunct="1">
        <a:defRPr sz="1125" kern="1200">
          <a:solidFill>
            <a:schemeClr val="tx1"/>
          </a:solidFill>
          <a:latin typeface="+mn-lt"/>
          <a:ea typeface="+mn-ea"/>
          <a:cs typeface="+mn-cs"/>
        </a:defRPr>
      </a:lvl3pPr>
      <a:lvl4pPr marL="857216" algn="l" defTabSz="571477" rtl="0" eaLnBrk="1" latinLnBrk="0" hangingPunct="1">
        <a:defRPr sz="1125" kern="1200">
          <a:solidFill>
            <a:schemeClr val="tx1"/>
          </a:solidFill>
          <a:latin typeface="+mn-lt"/>
          <a:ea typeface="+mn-ea"/>
          <a:cs typeface="+mn-cs"/>
        </a:defRPr>
      </a:lvl4pPr>
      <a:lvl5pPr marL="1142954" algn="l" defTabSz="571477" rtl="0" eaLnBrk="1" latinLnBrk="0" hangingPunct="1">
        <a:defRPr sz="1125" kern="1200">
          <a:solidFill>
            <a:schemeClr val="tx1"/>
          </a:solidFill>
          <a:latin typeface="+mn-lt"/>
          <a:ea typeface="+mn-ea"/>
          <a:cs typeface="+mn-cs"/>
        </a:defRPr>
      </a:lvl5pPr>
      <a:lvl6pPr marL="1428693" algn="l" defTabSz="571477" rtl="0" eaLnBrk="1" latinLnBrk="0" hangingPunct="1">
        <a:defRPr sz="1125" kern="1200">
          <a:solidFill>
            <a:schemeClr val="tx1"/>
          </a:solidFill>
          <a:latin typeface="+mn-lt"/>
          <a:ea typeface="+mn-ea"/>
          <a:cs typeface="+mn-cs"/>
        </a:defRPr>
      </a:lvl6pPr>
      <a:lvl7pPr marL="1714431" algn="l" defTabSz="571477" rtl="0" eaLnBrk="1" latinLnBrk="0" hangingPunct="1">
        <a:defRPr sz="1125" kern="1200">
          <a:solidFill>
            <a:schemeClr val="tx1"/>
          </a:solidFill>
          <a:latin typeface="+mn-lt"/>
          <a:ea typeface="+mn-ea"/>
          <a:cs typeface="+mn-cs"/>
        </a:defRPr>
      </a:lvl7pPr>
      <a:lvl8pPr marL="2000170" algn="l" defTabSz="571477" rtl="0" eaLnBrk="1" latinLnBrk="0" hangingPunct="1">
        <a:defRPr sz="1125" kern="1200">
          <a:solidFill>
            <a:schemeClr val="tx1"/>
          </a:solidFill>
          <a:latin typeface="+mn-lt"/>
          <a:ea typeface="+mn-ea"/>
          <a:cs typeface="+mn-cs"/>
        </a:defRPr>
      </a:lvl8pPr>
      <a:lvl9pPr marL="2285909" algn="l" defTabSz="571477" rtl="0" eaLnBrk="1" latinLnBrk="0" hangingPunct="1">
        <a:defRPr sz="112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a:spLocks/>
          </p:cNvSpPr>
          <p:nvPr userDrawn="1"/>
        </p:nvSpPr>
        <p:spPr>
          <a:xfrm>
            <a:off x="194895" y="185784"/>
            <a:ext cx="405246" cy="405246"/>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solidFill>
                <a:prstClr val="white"/>
              </a:solidFill>
            </a:endParaRPr>
          </a:p>
        </p:txBody>
      </p:sp>
      <p:sp>
        <p:nvSpPr>
          <p:cNvPr id="8" name="Rectangle 7"/>
          <p:cNvSpPr>
            <a:spLocks/>
          </p:cNvSpPr>
          <p:nvPr userDrawn="1"/>
        </p:nvSpPr>
        <p:spPr>
          <a:xfrm>
            <a:off x="247607" y="238496"/>
            <a:ext cx="299823" cy="299823"/>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a:solidFill>
                <a:prstClr val="white"/>
              </a:solidFill>
            </a:endParaRPr>
          </a:p>
        </p:txBody>
      </p:sp>
      <p:sp>
        <p:nvSpPr>
          <p:cNvPr id="9" name="Rectangle 8"/>
          <p:cNvSpPr>
            <a:spLocks/>
          </p:cNvSpPr>
          <p:nvPr userDrawn="1"/>
        </p:nvSpPr>
        <p:spPr>
          <a:xfrm>
            <a:off x="276254" y="267143"/>
            <a:ext cx="242528" cy="242528"/>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bIns="114300" rtlCol="0" anchor="ctr"/>
          <a:lstStyle/>
          <a:p>
            <a:pPr algn="ctr"/>
            <a:endParaRPr lang="en-US" sz="1750" i="1" dirty="0">
              <a:solidFill>
                <a:prstClr val="white"/>
              </a:solidFill>
              <a:latin typeface="Cambria" panose="02040503050406030204" pitchFamily="18" charset="0"/>
            </a:endParaRPr>
          </a:p>
        </p:txBody>
      </p:sp>
      <p:sp>
        <p:nvSpPr>
          <p:cNvPr id="10" name="TextBox 9"/>
          <p:cNvSpPr txBox="1">
            <a:spLocks/>
          </p:cNvSpPr>
          <p:nvPr userDrawn="1"/>
        </p:nvSpPr>
        <p:spPr>
          <a:xfrm>
            <a:off x="282457" y="261449"/>
            <a:ext cx="230122" cy="253916"/>
          </a:xfrm>
          <a:prstGeom prst="rect">
            <a:avLst/>
          </a:prstGeom>
          <a:noFill/>
        </p:spPr>
        <p:txBody>
          <a:bodyPr wrap="square" lIns="68580" tIns="34290" rIns="68580" bIns="34290" rtlCol="0">
            <a:spAutoFit/>
          </a:bodyPr>
          <a:lstStyle/>
          <a:p>
            <a:pPr marL="0" marR="0" indent="0">
              <a:spcBef>
                <a:spcPts val="0"/>
              </a:spcBef>
              <a:spcAft>
                <a:spcPts val="0"/>
              </a:spcAft>
            </a:pPr>
            <a:r>
              <a:rPr lang="en-US" sz="1200"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e</a:t>
            </a:r>
            <a:endParaRPr lang="en-US" sz="1200"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Rectangle 68"/>
          <p:cNvSpPr>
            <a:spLocks noChangeArrowheads="1"/>
          </p:cNvSpPr>
          <p:nvPr/>
        </p:nvSpPr>
        <p:spPr bwMode="auto">
          <a:xfrm>
            <a:off x="0" y="4225111"/>
            <a:ext cx="9144000" cy="1489889"/>
          </a:xfrm>
          <a:prstGeom prst="rect">
            <a:avLst/>
          </a:prstGeom>
          <a:solidFill>
            <a:schemeClr val="bg1">
              <a:lumMod val="95000"/>
              <a:alpha val="80000"/>
            </a:schemeClr>
          </a:solidFill>
          <a:ln>
            <a:noFill/>
          </a:ln>
        </p:spPr>
        <p:txBody>
          <a:bodyPr vert="horz" wrap="square" lIns="57150" tIns="28575" rIns="57150" bIns="28575" numCol="1" anchor="t" anchorCtr="0" compatLnSpc="1">
            <a:prstTxWarp prst="textNoShape">
              <a:avLst/>
            </a:prstTxWarp>
          </a:bodyPr>
          <a:lstStyle/>
          <a:p>
            <a:endParaRPr lang="en-US" sz="1125">
              <a:solidFill>
                <a:prstClr val="black"/>
              </a:solidFill>
            </a:endParaRPr>
          </a:p>
        </p:txBody>
      </p:sp>
      <p:sp>
        <p:nvSpPr>
          <p:cNvPr id="13" name="Freeform 9"/>
          <p:cNvSpPr>
            <a:spLocks noEditPoints="1"/>
          </p:cNvSpPr>
          <p:nvPr userDrawn="1"/>
        </p:nvSpPr>
        <p:spPr bwMode="auto">
          <a:xfrm>
            <a:off x="-229352" y="3215440"/>
            <a:ext cx="10824412" cy="1009671"/>
          </a:xfrm>
          <a:custGeom>
            <a:avLst/>
            <a:gdLst>
              <a:gd name="T0" fmla="*/ 7163 w 7683"/>
              <a:gd name="T1" fmla="*/ 572 h 742"/>
              <a:gd name="T2" fmla="*/ 6824 w 7683"/>
              <a:gd name="T3" fmla="*/ 437 h 742"/>
              <a:gd name="T4" fmla="*/ 6358 w 7683"/>
              <a:gd name="T5" fmla="*/ 527 h 742"/>
              <a:gd name="T6" fmla="*/ 5742 w 7683"/>
              <a:gd name="T7" fmla="*/ 582 h 742"/>
              <a:gd name="T8" fmla="*/ 5510 w 7683"/>
              <a:gd name="T9" fmla="*/ 461 h 742"/>
              <a:gd name="T10" fmla="*/ 5092 w 7683"/>
              <a:gd name="T11" fmla="*/ 544 h 742"/>
              <a:gd name="T12" fmla="*/ 4675 w 7683"/>
              <a:gd name="T13" fmla="*/ 284 h 742"/>
              <a:gd name="T14" fmla="*/ 4127 w 7683"/>
              <a:gd name="T15" fmla="*/ 440 h 742"/>
              <a:gd name="T16" fmla="*/ 3863 w 7683"/>
              <a:gd name="T17" fmla="*/ 520 h 742"/>
              <a:gd name="T18" fmla="*/ 3713 w 7683"/>
              <a:gd name="T19" fmla="*/ 226 h 742"/>
              <a:gd name="T20" fmla="*/ 3508 w 7683"/>
              <a:gd name="T21" fmla="*/ 239 h 742"/>
              <a:gd name="T22" fmla="*/ 3155 w 7683"/>
              <a:gd name="T23" fmla="*/ 42 h 742"/>
              <a:gd name="T24" fmla="*/ 3087 w 7683"/>
              <a:gd name="T25" fmla="*/ 208 h 742"/>
              <a:gd name="T26" fmla="*/ 3032 w 7683"/>
              <a:gd name="T27" fmla="*/ 509 h 742"/>
              <a:gd name="T28" fmla="*/ 2960 w 7683"/>
              <a:gd name="T29" fmla="*/ 260 h 742"/>
              <a:gd name="T30" fmla="*/ 2847 w 7683"/>
              <a:gd name="T31" fmla="*/ 385 h 742"/>
              <a:gd name="T32" fmla="*/ 2806 w 7683"/>
              <a:gd name="T33" fmla="*/ 250 h 742"/>
              <a:gd name="T34" fmla="*/ 2714 w 7683"/>
              <a:gd name="T35" fmla="*/ 516 h 742"/>
              <a:gd name="T36" fmla="*/ 2655 w 7683"/>
              <a:gd name="T37" fmla="*/ 444 h 742"/>
              <a:gd name="T38" fmla="*/ 2563 w 7683"/>
              <a:gd name="T39" fmla="*/ 509 h 742"/>
              <a:gd name="T40" fmla="*/ 2491 w 7683"/>
              <a:gd name="T41" fmla="*/ 142 h 742"/>
              <a:gd name="T42" fmla="*/ 2460 w 7683"/>
              <a:gd name="T43" fmla="*/ 454 h 742"/>
              <a:gd name="T44" fmla="*/ 2320 w 7683"/>
              <a:gd name="T45" fmla="*/ 475 h 742"/>
              <a:gd name="T46" fmla="*/ 2094 w 7683"/>
              <a:gd name="T47" fmla="*/ 73 h 742"/>
              <a:gd name="T48" fmla="*/ 1957 w 7683"/>
              <a:gd name="T49" fmla="*/ 475 h 742"/>
              <a:gd name="T50" fmla="*/ 1930 w 7683"/>
              <a:gd name="T51" fmla="*/ 184 h 742"/>
              <a:gd name="T52" fmla="*/ 1848 w 7683"/>
              <a:gd name="T53" fmla="*/ 187 h 742"/>
              <a:gd name="T54" fmla="*/ 1807 w 7683"/>
              <a:gd name="T55" fmla="*/ 42 h 742"/>
              <a:gd name="T56" fmla="*/ 1635 w 7683"/>
              <a:gd name="T57" fmla="*/ 426 h 742"/>
              <a:gd name="T58" fmla="*/ 1533 w 7683"/>
              <a:gd name="T59" fmla="*/ 271 h 742"/>
              <a:gd name="T60" fmla="*/ 1478 w 7683"/>
              <a:gd name="T61" fmla="*/ 485 h 742"/>
              <a:gd name="T62" fmla="*/ 1365 w 7683"/>
              <a:gd name="T63" fmla="*/ 485 h 742"/>
              <a:gd name="T64" fmla="*/ 1245 w 7683"/>
              <a:gd name="T65" fmla="*/ 274 h 742"/>
              <a:gd name="T66" fmla="*/ 1064 w 7683"/>
              <a:gd name="T67" fmla="*/ 222 h 742"/>
              <a:gd name="T68" fmla="*/ 1054 w 7683"/>
              <a:gd name="T69" fmla="*/ 167 h 742"/>
              <a:gd name="T70" fmla="*/ 1040 w 7683"/>
              <a:gd name="T71" fmla="*/ 122 h 742"/>
              <a:gd name="T72" fmla="*/ 1002 w 7683"/>
              <a:gd name="T73" fmla="*/ 170 h 742"/>
              <a:gd name="T74" fmla="*/ 999 w 7683"/>
              <a:gd name="T75" fmla="*/ 250 h 742"/>
              <a:gd name="T76" fmla="*/ 992 w 7683"/>
              <a:gd name="T77" fmla="*/ 492 h 742"/>
              <a:gd name="T78" fmla="*/ 906 w 7683"/>
              <a:gd name="T79" fmla="*/ 343 h 742"/>
              <a:gd name="T80" fmla="*/ 944 w 7683"/>
              <a:gd name="T81" fmla="*/ 336 h 742"/>
              <a:gd name="T82" fmla="*/ 893 w 7683"/>
              <a:gd name="T83" fmla="*/ 336 h 742"/>
              <a:gd name="T84" fmla="*/ 841 w 7683"/>
              <a:gd name="T85" fmla="*/ 319 h 742"/>
              <a:gd name="T86" fmla="*/ 732 w 7683"/>
              <a:gd name="T87" fmla="*/ 374 h 742"/>
              <a:gd name="T88" fmla="*/ 660 w 7683"/>
              <a:gd name="T89" fmla="*/ 406 h 742"/>
              <a:gd name="T90" fmla="*/ 657 w 7683"/>
              <a:gd name="T91" fmla="*/ 361 h 742"/>
              <a:gd name="T92" fmla="*/ 657 w 7683"/>
              <a:gd name="T93" fmla="*/ 406 h 742"/>
              <a:gd name="T94" fmla="*/ 636 w 7683"/>
              <a:gd name="T95" fmla="*/ 406 h 742"/>
              <a:gd name="T96" fmla="*/ 633 w 7683"/>
              <a:gd name="T97" fmla="*/ 361 h 742"/>
              <a:gd name="T98" fmla="*/ 622 w 7683"/>
              <a:gd name="T99" fmla="*/ 492 h 742"/>
              <a:gd name="T100" fmla="*/ 609 w 7683"/>
              <a:gd name="T101" fmla="*/ 402 h 742"/>
              <a:gd name="T102" fmla="*/ 523 w 7683"/>
              <a:gd name="T103" fmla="*/ 416 h 742"/>
              <a:gd name="T104" fmla="*/ 482 w 7683"/>
              <a:gd name="T105" fmla="*/ 402 h 742"/>
              <a:gd name="T106" fmla="*/ 475 w 7683"/>
              <a:gd name="T107" fmla="*/ 447 h 742"/>
              <a:gd name="T108" fmla="*/ 431 w 7683"/>
              <a:gd name="T109" fmla="*/ 232 h 742"/>
              <a:gd name="T110" fmla="*/ 318 w 7683"/>
              <a:gd name="T111" fmla="*/ 347 h 742"/>
              <a:gd name="T112" fmla="*/ 232 w 7683"/>
              <a:gd name="T113" fmla="*/ 461 h 742"/>
              <a:gd name="T114" fmla="*/ 106 w 7683"/>
              <a:gd name="T115" fmla="*/ 381 h 742"/>
              <a:gd name="T116" fmla="*/ 61 w 7683"/>
              <a:gd name="T117" fmla="*/ 416 h 742"/>
              <a:gd name="T118" fmla="*/ 37 w 7683"/>
              <a:gd name="T119" fmla="*/ 589 h 742"/>
              <a:gd name="T120" fmla="*/ 482 w 7683"/>
              <a:gd name="T121" fmla="*/ 423 h 742"/>
              <a:gd name="T122" fmla="*/ 479 w 7683"/>
              <a:gd name="T123" fmla="*/ 447 h 742"/>
              <a:gd name="T124" fmla="*/ 1502 w 7683"/>
              <a:gd name="T125" fmla="*/ 558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3" h="742">
                <a:moveTo>
                  <a:pt x="7642" y="548"/>
                </a:moveTo>
                <a:lnTo>
                  <a:pt x="7642" y="413"/>
                </a:lnTo>
                <a:lnTo>
                  <a:pt x="7560" y="444"/>
                </a:lnTo>
                <a:lnTo>
                  <a:pt x="7478" y="444"/>
                </a:lnTo>
                <a:lnTo>
                  <a:pt x="7478" y="523"/>
                </a:lnTo>
                <a:lnTo>
                  <a:pt x="7443" y="523"/>
                </a:lnTo>
                <a:lnTo>
                  <a:pt x="7443" y="385"/>
                </a:lnTo>
                <a:lnTo>
                  <a:pt x="7371" y="385"/>
                </a:lnTo>
                <a:lnTo>
                  <a:pt x="7371" y="471"/>
                </a:lnTo>
                <a:lnTo>
                  <a:pt x="7344" y="471"/>
                </a:lnTo>
                <a:lnTo>
                  <a:pt x="7344" y="513"/>
                </a:lnTo>
                <a:lnTo>
                  <a:pt x="7310" y="513"/>
                </a:lnTo>
                <a:lnTo>
                  <a:pt x="7310" y="613"/>
                </a:lnTo>
                <a:lnTo>
                  <a:pt x="7265" y="613"/>
                </a:lnTo>
                <a:lnTo>
                  <a:pt x="7265" y="413"/>
                </a:lnTo>
                <a:lnTo>
                  <a:pt x="7245" y="402"/>
                </a:lnTo>
                <a:lnTo>
                  <a:pt x="7245" y="357"/>
                </a:lnTo>
                <a:lnTo>
                  <a:pt x="7214" y="343"/>
                </a:lnTo>
                <a:lnTo>
                  <a:pt x="7211" y="271"/>
                </a:lnTo>
                <a:lnTo>
                  <a:pt x="7211" y="343"/>
                </a:lnTo>
                <a:lnTo>
                  <a:pt x="7180" y="357"/>
                </a:lnTo>
                <a:lnTo>
                  <a:pt x="7180" y="402"/>
                </a:lnTo>
                <a:lnTo>
                  <a:pt x="7163" y="416"/>
                </a:lnTo>
                <a:lnTo>
                  <a:pt x="7163" y="572"/>
                </a:lnTo>
                <a:lnTo>
                  <a:pt x="7111" y="572"/>
                </a:lnTo>
                <a:lnTo>
                  <a:pt x="7111" y="600"/>
                </a:lnTo>
                <a:lnTo>
                  <a:pt x="7070" y="600"/>
                </a:lnTo>
                <a:lnTo>
                  <a:pt x="7070" y="641"/>
                </a:lnTo>
                <a:lnTo>
                  <a:pt x="7057" y="641"/>
                </a:lnTo>
                <a:lnTo>
                  <a:pt x="7057" y="503"/>
                </a:lnTo>
                <a:lnTo>
                  <a:pt x="6988" y="503"/>
                </a:lnTo>
                <a:lnTo>
                  <a:pt x="6988" y="544"/>
                </a:lnTo>
                <a:lnTo>
                  <a:pt x="6968" y="544"/>
                </a:lnTo>
                <a:lnTo>
                  <a:pt x="6968" y="437"/>
                </a:lnTo>
                <a:lnTo>
                  <a:pt x="6954" y="437"/>
                </a:lnTo>
                <a:lnTo>
                  <a:pt x="6954" y="364"/>
                </a:lnTo>
                <a:lnTo>
                  <a:pt x="6951" y="364"/>
                </a:lnTo>
                <a:lnTo>
                  <a:pt x="6951" y="343"/>
                </a:lnTo>
                <a:lnTo>
                  <a:pt x="6933" y="343"/>
                </a:lnTo>
                <a:lnTo>
                  <a:pt x="6903" y="271"/>
                </a:lnTo>
                <a:lnTo>
                  <a:pt x="6899" y="142"/>
                </a:lnTo>
                <a:lnTo>
                  <a:pt x="6896" y="271"/>
                </a:lnTo>
                <a:lnTo>
                  <a:pt x="6862" y="340"/>
                </a:lnTo>
                <a:lnTo>
                  <a:pt x="6844" y="340"/>
                </a:lnTo>
                <a:lnTo>
                  <a:pt x="6844" y="361"/>
                </a:lnTo>
                <a:lnTo>
                  <a:pt x="6841" y="364"/>
                </a:lnTo>
                <a:lnTo>
                  <a:pt x="6841" y="437"/>
                </a:lnTo>
                <a:lnTo>
                  <a:pt x="6824" y="437"/>
                </a:lnTo>
                <a:lnTo>
                  <a:pt x="6824" y="444"/>
                </a:lnTo>
                <a:lnTo>
                  <a:pt x="6790" y="433"/>
                </a:lnTo>
                <a:lnTo>
                  <a:pt x="6790" y="586"/>
                </a:lnTo>
                <a:lnTo>
                  <a:pt x="6783" y="586"/>
                </a:lnTo>
                <a:lnTo>
                  <a:pt x="6783" y="600"/>
                </a:lnTo>
                <a:lnTo>
                  <a:pt x="6759" y="600"/>
                </a:lnTo>
                <a:lnTo>
                  <a:pt x="6759" y="520"/>
                </a:lnTo>
                <a:lnTo>
                  <a:pt x="6687" y="520"/>
                </a:lnTo>
                <a:lnTo>
                  <a:pt x="6687" y="620"/>
                </a:lnTo>
                <a:lnTo>
                  <a:pt x="6639" y="620"/>
                </a:lnTo>
                <a:lnTo>
                  <a:pt x="6639" y="440"/>
                </a:lnTo>
                <a:lnTo>
                  <a:pt x="6567" y="440"/>
                </a:lnTo>
                <a:lnTo>
                  <a:pt x="6567" y="613"/>
                </a:lnTo>
                <a:lnTo>
                  <a:pt x="6567" y="613"/>
                </a:lnTo>
                <a:lnTo>
                  <a:pt x="6567" y="631"/>
                </a:lnTo>
                <a:lnTo>
                  <a:pt x="6506" y="631"/>
                </a:lnTo>
                <a:lnTo>
                  <a:pt x="6506" y="620"/>
                </a:lnTo>
                <a:lnTo>
                  <a:pt x="6471" y="620"/>
                </a:lnTo>
                <a:lnTo>
                  <a:pt x="6471" y="596"/>
                </a:lnTo>
                <a:lnTo>
                  <a:pt x="6441" y="596"/>
                </a:lnTo>
                <a:lnTo>
                  <a:pt x="6441" y="530"/>
                </a:lnTo>
                <a:lnTo>
                  <a:pt x="6430" y="530"/>
                </a:lnTo>
                <a:lnTo>
                  <a:pt x="6430" y="527"/>
                </a:lnTo>
                <a:lnTo>
                  <a:pt x="6358" y="527"/>
                </a:lnTo>
                <a:lnTo>
                  <a:pt x="6358" y="603"/>
                </a:lnTo>
                <a:lnTo>
                  <a:pt x="6341" y="603"/>
                </a:lnTo>
                <a:lnTo>
                  <a:pt x="6341" y="174"/>
                </a:lnTo>
                <a:lnTo>
                  <a:pt x="6222" y="174"/>
                </a:lnTo>
                <a:lnTo>
                  <a:pt x="6222" y="634"/>
                </a:lnTo>
                <a:lnTo>
                  <a:pt x="6180" y="634"/>
                </a:lnTo>
                <a:lnTo>
                  <a:pt x="6180" y="174"/>
                </a:lnTo>
                <a:lnTo>
                  <a:pt x="6050" y="174"/>
                </a:lnTo>
                <a:lnTo>
                  <a:pt x="6050" y="451"/>
                </a:lnTo>
                <a:lnTo>
                  <a:pt x="6023" y="451"/>
                </a:lnTo>
                <a:lnTo>
                  <a:pt x="6023" y="596"/>
                </a:lnTo>
                <a:lnTo>
                  <a:pt x="5972" y="568"/>
                </a:lnTo>
                <a:lnTo>
                  <a:pt x="5972" y="440"/>
                </a:lnTo>
                <a:lnTo>
                  <a:pt x="5931" y="402"/>
                </a:lnTo>
                <a:lnTo>
                  <a:pt x="5890" y="440"/>
                </a:lnTo>
                <a:lnTo>
                  <a:pt x="5886" y="516"/>
                </a:lnTo>
                <a:lnTo>
                  <a:pt x="5879" y="516"/>
                </a:lnTo>
                <a:lnTo>
                  <a:pt x="5879" y="534"/>
                </a:lnTo>
                <a:lnTo>
                  <a:pt x="5876" y="534"/>
                </a:lnTo>
                <a:lnTo>
                  <a:pt x="5876" y="485"/>
                </a:lnTo>
                <a:lnTo>
                  <a:pt x="5783" y="485"/>
                </a:lnTo>
                <a:lnTo>
                  <a:pt x="5783" y="568"/>
                </a:lnTo>
                <a:lnTo>
                  <a:pt x="5742" y="568"/>
                </a:lnTo>
                <a:lnTo>
                  <a:pt x="5742" y="582"/>
                </a:lnTo>
                <a:lnTo>
                  <a:pt x="5722" y="582"/>
                </a:lnTo>
                <a:lnTo>
                  <a:pt x="5722" y="568"/>
                </a:lnTo>
                <a:lnTo>
                  <a:pt x="5701" y="568"/>
                </a:lnTo>
                <a:lnTo>
                  <a:pt x="5701" y="523"/>
                </a:lnTo>
                <a:lnTo>
                  <a:pt x="5640" y="503"/>
                </a:lnTo>
                <a:lnTo>
                  <a:pt x="5640" y="492"/>
                </a:lnTo>
                <a:lnTo>
                  <a:pt x="5599" y="492"/>
                </a:lnTo>
                <a:lnTo>
                  <a:pt x="5599" y="478"/>
                </a:lnTo>
                <a:lnTo>
                  <a:pt x="5578" y="478"/>
                </a:lnTo>
                <a:lnTo>
                  <a:pt x="5578" y="468"/>
                </a:lnTo>
                <a:lnTo>
                  <a:pt x="5571" y="464"/>
                </a:lnTo>
                <a:lnTo>
                  <a:pt x="5558" y="326"/>
                </a:lnTo>
                <a:lnTo>
                  <a:pt x="5547" y="468"/>
                </a:lnTo>
                <a:lnTo>
                  <a:pt x="5540" y="468"/>
                </a:lnTo>
                <a:lnTo>
                  <a:pt x="5540" y="496"/>
                </a:lnTo>
                <a:lnTo>
                  <a:pt x="5537" y="496"/>
                </a:lnTo>
                <a:lnTo>
                  <a:pt x="5537" y="503"/>
                </a:lnTo>
                <a:lnTo>
                  <a:pt x="5527" y="503"/>
                </a:lnTo>
                <a:lnTo>
                  <a:pt x="5523" y="506"/>
                </a:lnTo>
                <a:lnTo>
                  <a:pt x="5520" y="506"/>
                </a:lnTo>
                <a:lnTo>
                  <a:pt x="5520" y="478"/>
                </a:lnTo>
                <a:lnTo>
                  <a:pt x="5517" y="478"/>
                </a:lnTo>
                <a:lnTo>
                  <a:pt x="5517" y="461"/>
                </a:lnTo>
                <a:lnTo>
                  <a:pt x="5510" y="461"/>
                </a:lnTo>
                <a:lnTo>
                  <a:pt x="5493" y="409"/>
                </a:lnTo>
                <a:lnTo>
                  <a:pt x="5482" y="357"/>
                </a:lnTo>
                <a:lnTo>
                  <a:pt x="5475" y="409"/>
                </a:lnTo>
                <a:lnTo>
                  <a:pt x="5458" y="458"/>
                </a:lnTo>
                <a:lnTo>
                  <a:pt x="5455" y="458"/>
                </a:lnTo>
                <a:lnTo>
                  <a:pt x="5455" y="492"/>
                </a:lnTo>
                <a:lnTo>
                  <a:pt x="5451" y="492"/>
                </a:lnTo>
                <a:lnTo>
                  <a:pt x="5451" y="509"/>
                </a:lnTo>
                <a:lnTo>
                  <a:pt x="5445" y="509"/>
                </a:lnTo>
                <a:lnTo>
                  <a:pt x="5445" y="471"/>
                </a:lnTo>
                <a:lnTo>
                  <a:pt x="5397" y="471"/>
                </a:lnTo>
                <a:lnTo>
                  <a:pt x="5397" y="579"/>
                </a:lnTo>
                <a:lnTo>
                  <a:pt x="5373" y="579"/>
                </a:lnTo>
                <a:lnTo>
                  <a:pt x="5373" y="447"/>
                </a:lnTo>
                <a:lnTo>
                  <a:pt x="5232" y="444"/>
                </a:lnTo>
                <a:lnTo>
                  <a:pt x="5232" y="548"/>
                </a:lnTo>
                <a:lnTo>
                  <a:pt x="5226" y="548"/>
                </a:lnTo>
                <a:lnTo>
                  <a:pt x="5226" y="537"/>
                </a:lnTo>
                <a:lnTo>
                  <a:pt x="5212" y="537"/>
                </a:lnTo>
                <a:lnTo>
                  <a:pt x="5212" y="520"/>
                </a:lnTo>
                <a:lnTo>
                  <a:pt x="5209" y="520"/>
                </a:lnTo>
                <a:lnTo>
                  <a:pt x="5209" y="482"/>
                </a:lnTo>
                <a:lnTo>
                  <a:pt x="5092" y="482"/>
                </a:lnTo>
                <a:lnTo>
                  <a:pt x="5092" y="544"/>
                </a:lnTo>
                <a:lnTo>
                  <a:pt x="5082" y="544"/>
                </a:lnTo>
                <a:lnTo>
                  <a:pt x="5041" y="565"/>
                </a:lnTo>
                <a:lnTo>
                  <a:pt x="5041" y="548"/>
                </a:lnTo>
                <a:lnTo>
                  <a:pt x="4989" y="548"/>
                </a:lnTo>
                <a:lnTo>
                  <a:pt x="4989" y="423"/>
                </a:lnTo>
                <a:lnTo>
                  <a:pt x="4877" y="426"/>
                </a:lnTo>
                <a:lnTo>
                  <a:pt x="4877" y="437"/>
                </a:lnTo>
                <a:lnTo>
                  <a:pt x="4873" y="437"/>
                </a:lnTo>
                <a:lnTo>
                  <a:pt x="4873" y="454"/>
                </a:lnTo>
                <a:lnTo>
                  <a:pt x="4870" y="454"/>
                </a:lnTo>
                <a:lnTo>
                  <a:pt x="4870" y="492"/>
                </a:lnTo>
                <a:lnTo>
                  <a:pt x="4846" y="492"/>
                </a:lnTo>
                <a:lnTo>
                  <a:pt x="4846" y="575"/>
                </a:lnTo>
                <a:lnTo>
                  <a:pt x="4788" y="575"/>
                </a:lnTo>
                <a:lnTo>
                  <a:pt x="4788" y="606"/>
                </a:lnTo>
                <a:lnTo>
                  <a:pt x="4781" y="606"/>
                </a:lnTo>
                <a:lnTo>
                  <a:pt x="4781" y="516"/>
                </a:lnTo>
                <a:lnTo>
                  <a:pt x="4777" y="516"/>
                </a:lnTo>
                <a:lnTo>
                  <a:pt x="4777" y="496"/>
                </a:lnTo>
                <a:lnTo>
                  <a:pt x="4770" y="496"/>
                </a:lnTo>
                <a:lnTo>
                  <a:pt x="4770" y="471"/>
                </a:lnTo>
                <a:lnTo>
                  <a:pt x="4757" y="458"/>
                </a:lnTo>
                <a:lnTo>
                  <a:pt x="4757" y="309"/>
                </a:lnTo>
                <a:lnTo>
                  <a:pt x="4675" y="284"/>
                </a:lnTo>
                <a:lnTo>
                  <a:pt x="4558" y="312"/>
                </a:lnTo>
                <a:lnTo>
                  <a:pt x="4558" y="530"/>
                </a:lnTo>
                <a:lnTo>
                  <a:pt x="4551" y="530"/>
                </a:lnTo>
                <a:lnTo>
                  <a:pt x="4551" y="624"/>
                </a:lnTo>
                <a:lnTo>
                  <a:pt x="4545" y="624"/>
                </a:lnTo>
                <a:lnTo>
                  <a:pt x="4545" y="548"/>
                </a:lnTo>
                <a:lnTo>
                  <a:pt x="4541" y="544"/>
                </a:lnTo>
                <a:lnTo>
                  <a:pt x="4541" y="489"/>
                </a:lnTo>
                <a:lnTo>
                  <a:pt x="4538" y="468"/>
                </a:lnTo>
                <a:lnTo>
                  <a:pt x="4534" y="478"/>
                </a:lnTo>
                <a:lnTo>
                  <a:pt x="4517" y="433"/>
                </a:lnTo>
                <a:lnTo>
                  <a:pt x="4503" y="478"/>
                </a:lnTo>
                <a:lnTo>
                  <a:pt x="4500" y="471"/>
                </a:lnTo>
                <a:lnTo>
                  <a:pt x="4500" y="170"/>
                </a:lnTo>
                <a:lnTo>
                  <a:pt x="4414" y="149"/>
                </a:lnTo>
                <a:lnTo>
                  <a:pt x="4308" y="177"/>
                </a:lnTo>
                <a:lnTo>
                  <a:pt x="4308" y="558"/>
                </a:lnTo>
                <a:lnTo>
                  <a:pt x="4295" y="558"/>
                </a:lnTo>
                <a:lnTo>
                  <a:pt x="4295" y="485"/>
                </a:lnTo>
                <a:lnTo>
                  <a:pt x="4284" y="485"/>
                </a:lnTo>
                <a:lnTo>
                  <a:pt x="4284" y="458"/>
                </a:lnTo>
                <a:lnTo>
                  <a:pt x="4274" y="458"/>
                </a:lnTo>
                <a:lnTo>
                  <a:pt x="4274" y="440"/>
                </a:lnTo>
                <a:lnTo>
                  <a:pt x="4127" y="440"/>
                </a:lnTo>
                <a:lnTo>
                  <a:pt x="4127" y="461"/>
                </a:lnTo>
                <a:lnTo>
                  <a:pt x="4120" y="461"/>
                </a:lnTo>
                <a:lnTo>
                  <a:pt x="4120" y="485"/>
                </a:lnTo>
                <a:lnTo>
                  <a:pt x="4103" y="485"/>
                </a:lnTo>
                <a:lnTo>
                  <a:pt x="4103" y="565"/>
                </a:lnTo>
                <a:lnTo>
                  <a:pt x="4093" y="534"/>
                </a:lnTo>
                <a:lnTo>
                  <a:pt x="4079" y="534"/>
                </a:lnTo>
                <a:lnTo>
                  <a:pt x="4079" y="447"/>
                </a:lnTo>
                <a:lnTo>
                  <a:pt x="4069" y="440"/>
                </a:lnTo>
                <a:lnTo>
                  <a:pt x="4069" y="399"/>
                </a:lnTo>
                <a:lnTo>
                  <a:pt x="4059" y="399"/>
                </a:lnTo>
                <a:lnTo>
                  <a:pt x="4059" y="388"/>
                </a:lnTo>
                <a:lnTo>
                  <a:pt x="3990" y="354"/>
                </a:lnTo>
                <a:lnTo>
                  <a:pt x="3918" y="388"/>
                </a:lnTo>
                <a:lnTo>
                  <a:pt x="3918" y="399"/>
                </a:lnTo>
                <a:lnTo>
                  <a:pt x="3905" y="399"/>
                </a:lnTo>
                <a:lnTo>
                  <a:pt x="3905" y="440"/>
                </a:lnTo>
                <a:lnTo>
                  <a:pt x="3887" y="440"/>
                </a:lnTo>
                <a:lnTo>
                  <a:pt x="3887" y="572"/>
                </a:lnTo>
                <a:lnTo>
                  <a:pt x="3881" y="572"/>
                </a:lnTo>
                <a:lnTo>
                  <a:pt x="3881" y="555"/>
                </a:lnTo>
                <a:lnTo>
                  <a:pt x="3870" y="555"/>
                </a:lnTo>
                <a:lnTo>
                  <a:pt x="3870" y="520"/>
                </a:lnTo>
                <a:lnTo>
                  <a:pt x="3863" y="520"/>
                </a:lnTo>
                <a:lnTo>
                  <a:pt x="3863" y="509"/>
                </a:lnTo>
                <a:lnTo>
                  <a:pt x="3857" y="509"/>
                </a:lnTo>
                <a:lnTo>
                  <a:pt x="3857" y="499"/>
                </a:lnTo>
                <a:lnTo>
                  <a:pt x="3853" y="499"/>
                </a:lnTo>
                <a:lnTo>
                  <a:pt x="3853" y="361"/>
                </a:lnTo>
                <a:lnTo>
                  <a:pt x="3843" y="357"/>
                </a:lnTo>
                <a:lnTo>
                  <a:pt x="3792" y="357"/>
                </a:lnTo>
                <a:lnTo>
                  <a:pt x="3781" y="357"/>
                </a:lnTo>
                <a:lnTo>
                  <a:pt x="3781" y="361"/>
                </a:lnTo>
                <a:lnTo>
                  <a:pt x="3781" y="364"/>
                </a:lnTo>
                <a:lnTo>
                  <a:pt x="3781" y="364"/>
                </a:lnTo>
                <a:lnTo>
                  <a:pt x="3781" y="368"/>
                </a:lnTo>
                <a:lnTo>
                  <a:pt x="3781" y="579"/>
                </a:lnTo>
                <a:lnTo>
                  <a:pt x="3757" y="579"/>
                </a:lnTo>
                <a:lnTo>
                  <a:pt x="3744" y="579"/>
                </a:lnTo>
                <a:lnTo>
                  <a:pt x="3744" y="665"/>
                </a:lnTo>
                <a:lnTo>
                  <a:pt x="3730" y="665"/>
                </a:lnTo>
                <a:lnTo>
                  <a:pt x="3730" y="229"/>
                </a:lnTo>
                <a:lnTo>
                  <a:pt x="3730" y="229"/>
                </a:lnTo>
                <a:lnTo>
                  <a:pt x="3727" y="229"/>
                </a:lnTo>
                <a:lnTo>
                  <a:pt x="3723" y="226"/>
                </a:lnTo>
                <a:lnTo>
                  <a:pt x="3720" y="226"/>
                </a:lnTo>
                <a:lnTo>
                  <a:pt x="3716" y="226"/>
                </a:lnTo>
                <a:lnTo>
                  <a:pt x="3713" y="226"/>
                </a:lnTo>
                <a:lnTo>
                  <a:pt x="3610" y="226"/>
                </a:lnTo>
                <a:lnTo>
                  <a:pt x="3603" y="226"/>
                </a:lnTo>
                <a:lnTo>
                  <a:pt x="3600" y="226"/>
                </a:lnTo>
                <a:lnTo>
                  <a:pt x="3597" y="226"/>
                </a:lnTo>
                <a:lnTo>
                  <a:pt x="3597" y="229"/>
                </a:lnTo>
                <a:lnTo>
                  <a:pt x="3593" y="229"/>
                </a:lnTo>
                <a:lnTo>
                  <a:pt x="3590" y="568"/>
                </a:lnTo>
                <a:lnTo>
                  <a:pt x="3555" y="565"/>
                </a:lnTo>
                <a:lnTo>
                  <a:pt x="3555" y="561"/>
                </a:lnTo>
                <a:lnTo>
                  <a:pt x="3545" y="561"/>
                </a:lnTo>
                <a:lnTo>
                  <a:pt x="3545" y="561"/>
                </a:lnTo>
                <a:lnTo>
                  <a:pt x="3545" y="561"/>
                </a:lnTo>
                <a:lnTo>
                  <a:pt x="3542" y="561"/>
                </a:lnTo>
                <a:lnTo>
                  <a:pt x="3538" y="561"/>
                </a:lnTo>
                <a:lnTo>
                  <a:pt x="3531" y="561"/>
                </a:lnTo>
                <a:lnTo>
                  <a:pt x="3531" y="561"/>
                </a:lnTo>
                <a:lnTo>
                  <a:pt x="3528" y="561"/>
                </a:lnTo>
                <a:lnTo>
                  <a:pt x="3525" y="409"/>
                </a:lnTo>
                <a:lnTo>
                  <a:pt x="3525" y="409"/>
                </a:lnTo>
                <a:lnTo>
                  <a:pt x="3525" y="392"/>
                </a:lnTo>
                <a:lnTo>
                  <a:pt x="3521" y="392"/>
                </a:lnTo>
                <a:lnTo>
                  <a:pt x="3508" y="392"/>
                </a:lnTo>
                <a:lnTo>
                  <a:pt x="3508" y="260"/>
                </a:lnTo>
                <a:lnTo>
                  <a:pt x="3508" y="239"/>
                </a:lnTo>
                <a:lnTo>
                  <a:pt x="3508" y="232"/>
                </a:lnTo>
                <a:lnTo>
                  <a:pt x="3504" y="232"/>
                </a:lnTo>
                <a:lnTo>
                  <a:pt x="3429" y="232"/>
                </a:lnTo>
                <a:lnTo>
                  <a:pt x="3425" y="232"/>
                </a:lnTo>
                <a:lnTo>
                  <a:pt x="3425" y="239"/>
                </a:lnTo>
                <a:lnTo>
                  <a:pt x="3425" y="260"/>
                </a:lnTo>
                <a:lnTo>
                  <a:pt x="3425" y="388"/>
                </a:lnTo>
                <a:lnTo>
                  <a:pt x="3425" y="388"/>
                </a:lnTo>
                <a:lnTo>
                  <a:pt x="3408" y="388"/>
                </a:lnTo>
                <a:lnTo>
                  <a:pt x="3391" y="388"/>
                </a:lnTo>
                <a:lnTo>
                  <a:pt x="3388" y="388"/>
                </a:lnTo>
                <a:lnTo>
                  <a:pt x="3388" y="298"/>
                </a:lnTo>
                <a:lnTo>
                  <a:pt x="3374" y="298"/>
                </a:lnTo>
                <a:lnTo>
                  <a:pt x="3261" y="298"/>
                </a:lnTo>
                <a:lnTo>
                  <a:pt x="3261" y="80"/>
                </a:lnTo>
                <a:lnTo>
                  <a:pt x="3261" y="77"/>
                </a:lnTo>
                <a:lnTo>
                  <a:pt x="3261" y="73"/>
                </a:lnTo>
                <a:lnTo>
                  <a:pt x="3261" y="66"/>
                </a:lnTo>
                <a:lnTo>
                  <a:pt x="3261" y="56"/>
                </a:lnTo>
                <a:lnTo>
                  <a:pt x="3247" y="35"/>
                </a:lnTo>
                <a:lnTo>
                  <a:pt x="3244" y="32"/>
                </a:lnTo>
                <a:lnTo>
                  <a:pt x="3165" y="35"/>
                </a:lnTo>
                <a:lnTo>
                  <a:pt x="3158" y="39"/>
                </a:lnTo>
                <a:lnTo>
                  <a:pt x="3155" y="42"/>
                </a:lnTo>
                <a:lnTo>
                  <a:pt x="3155" y="52"/>
                </a:lnTo>
                <a:lnTo>
                  <a:pt x="3155" y="59"/>
                </a:lnTo>
                <a:lnTo>
                  <a:pt x="3155" y="63"/>
                </a:lnTo>
                <a:lnTo>
                  <a:pt x="3152" y="66"/>
                </a:lnTo>
                <a:lnTo>
                  <a:pt x="3152" y="73"/>
                </a:lnTo>
                <a:lnTo>
                  <a:pt x="3148" y="492"/>
                </a:lnTo>
                <a:lnTo>
                  <a:pt x="3134" y="458"/>
                </a:lnTo>
                <a:lnTo>
                  <a:pt x="3134" y="381"/>
                </a:lnTo>
                <a:lnTo>
                  <a:pt x="3131" y="336"/>
                </a:lnTo>
                <a:lnTo>
                  <a:pt x="3131" y="232"/>
                </a:lnTo>
                <a:lnTo>
                  <a:pt x="3128" y="232"/>
                </a:lnTo>
                <a:lnTo>
                  <a:pt x="3128" y="232"/>
                </a:lnTo>
                <a:lnTo>
                  <a:pt x="3124" y="229"/>
                </a:lnTo>
                <a:lnTo>
                  <a:pt x="3121" y="226"/>
                </a:lnTo>
                <a:lnTo>
                  <a:pt x="3121" y="226"/>
                </a:lnTo>
                <a:lnTo>
                  <a:pt x="3121" y="222"/>
                </a:lnTo>
                <a:lnTo>
                  <a:pt x="3117" y="219"/>
                </a:lnTo>
                <a:lnTo>
                  <a:pt x="3114" y="219"/>
                </a:lnTo>
                <a:lnTo>
                  <a:pt x="3114" y="215"/>
                </a:lnTo>
                <a:lnTo>
                  <a:pt x="3111" y="215"/>
                </a:lnTo>
                <a:lnTo>
                  <a:pt x="3111" y="215"/>
                </a:lnTo>
                <a:lnTo>
                  <a:pt x="3111" y="208"/>
                </a:lnTo>
                <a:lnTo>
                  <a:pt x="3104" y="208"/>
                </a:lnTo>
                <a:lnTo>
                  <a:pt x="3087" y="208"/>
                </a:lnTo>
                <a:lnTo>
                  <a:pt x="3083" y="208"/>
                </a:lnTo>
                <a:lnTo>
                  <a:pt x="3083" y="215"/>
                </a:lnTo>
                <a:lnTo>
                  <a:pt x="3083" y="215"/>
                </a:lnTo>
                <a:lnTo>
                  <a:pt x="3076" y="215"/>
                </a:lnTo>
                <a:lnTo>
                  <a:pt x="3076" y="219"/>
                </a:lnTo>
                <a:lnTo>
                  <a:pt x="3076" y="219"/>
                </a:lnTo>
                <a:lnTo>
                  <a:pt x="3073" y="222"/>
                </a:lnTo>
                <a:lnTo>
                  <a:pt x="3073" y="226"/>
                </a:lnTo>
                <a:lnTo>
                  <a:pt x="3073" y="226"/>
                </a:lnTo>
                <a:lnTo>
                  <a:pt x="3066" y="229"/>
                </a:lnTo>
                <a:lnTo>
                  <a:pt x="3066" y="232"/>
                </a:lnTo>
                <a:lnTo>
                  <a:pt x="3066" y="232"/>
                </a:lnTo>
                <a:lnTo>
                  <a:pt x="3063" y="232"/>
                </a:lnTo>
                <a:lnTo>
                  <a:pt x="3063" y="336"/>
                </a:lnTo>
                <a:lnTo>
                  <a:pt x="3059" y="381"/>
                </a:lnTo>
                <a:lnTo>
                  <a:pt x="3059" y="485"/>
                </a:lnTo>
                <a:lnTo>
                  <a:pt x="3052" y="506"/>
                </a:lnTo>
                <a:lnTo>
                  <a:pt x="3049" y="506"/>
                </a:lnTo>
                <a:lnTo>
                  <a:pt x="3049" y="506"/>
                </a:lnTo>
                <a:lnTo>
                  <a:pt x="3046" y="506"/>
                </a:lnTo>
                <a:lnTo>
                  <a:pt x="3046" y="506"/>
                </a:lnTo>
                <a:lnTo>
                  <a:pt x="3039" y="506"/>
                </a:lnTo>
                <a:lnTo>
                  <a:pt x="3039" y="509"/>
                </a:lnTo>
                <a:lnTo>
                  <a:pt x="3032" y="509"/>
                </a:lnTo>
                <a:lnTo>
                  <a:pt x="3032" y="239"/>
                </a:lnTo>
                <a:lnTo>
                  <a:pt x="3032" y="146"/>
                </a:lnTo>
                <a:lnTo>
                  <a:pt x="2987" y="132"/>
                </a:lnTo>
                <a:lnTo>
                  <a:pt x="2984" y="153"/>
                </a:lnTo>
                <a:lnTo>
                  <a:pt x="2984" y="388"/>
                </a:lnTo>
                <a:lnTo>
                  <a:pt x="2960" y="392"/>
                </a:lnTo>
                <a:lnTo>
                  <a:pt x="2960" y="381"/>
                </a:lnTo>
                <a:lnTo>
                  <a:pt x="2960" y="381"/>
                </a:lnTo>
                <a:lnTo>
                  <a:pt x="2960" y="368"/>
                </a:lnTo>
                <a:lnTo>
                  <a:pt x="2963" y="368"/>
                </a:lnTo>
                <a:lnTo>
                  <a:pt x="2963" y="368"/>
                </a:lnTo>
                <a:lnTo>
                  <a:pt x="2963" y="364"/>
                </a:lnTo>
                <a:lnTo>
                  <a:pt x="2967" y="364"/>
                </a:lnTo>
                <a:lnTo>
                  <a:pt x="2967" y="364"/>
                </a:lnTo>
                <a:lnTo>
                  <a:pt x="2967" y="364"/>
                </a:lnTo>
                <a:lnTo>
                  <a:pt x="2963" y="260"/>
                </a:lnTo>
                <a:lnTo>
                  <a:pt x="2963" y="260"/>
                </a:lnTo>
                <a:lnTo>
                  <a:pt x="2963" y="260"/>
                </a:lnTo>
                <a:lnTo>
                  <a:pt x="2963" y="260"/>
                </a:lnTo>
                <a:lnTo>
                  <a:pt x="2963" y="260"/>
                </a:lnTo>
                <a:lnTo>
                  <a:pt x="2963" y="260"/>
                </a:lnTo>
                <a:lnTo>
                  <a:pt x="2960" y="260"/>
                </a:lnTo>
                <a:lnTo>
                  <a:pt x="2960" y="260"/>
                </a:lnTo>
                <a:lnTo>
                  <a:pt x="2960" y="260"/>
                </a:lnTo>
                <a:lnTo>
                  <a:pt x="2960" y="260"/>
                </a:lnTo>
                <a:lnTo>
                  <a:pt x="2960" y="260"/>
                </a:lnTo>
                <a:lnTo>
                  <a:pt x="2922" y="177"/>
                </a:lnTo>
                <a:lnTo>
                  <a:pt x="2885" y="177"/>
                </a:lnTo>
                <a:lnTo>
                  <a:pt x="2850" y="260"/>
                </a:lnTo>
                <a:lnTo>
                  <a:pt x="2847" y="260"/>
                </a:lnTo>
                <a:lnTo>
                  <a:pt x="2847" y="260"/>
                </a:lnTo>
                <a:lnTo>
                  <a:pt x="2847" y="260"/>
                </a:lnTo>
                <a:lnTo>
                  <a:pt x="2847" y="260"/>
                </a:lnTo>
                <a:lnTo>
                  <a:pt x="2847" y="260"/>
                </a:lnTo>
                <a:lnTo>
                  <a:pt x="2844" y="260"/>
                </a:lnTo>
                <a:lnTo>
                  <a:pt x="2844" y="260"/>
                </a:lnTo>
                <a:lnTo>
                  <a:pt x="2844" y="260"/>
                </a:lnTo>
                <a:lnTo>
                  <a:pt x="2844" y="260"/>
                </a:lnTo>
                <a:lnTo>
                  <a:pt x="2844" y="364"/>
                </a:lnTo>
                <a:lnTo>
                  <a:pt x="2844" y="368"/>
                </a:lnTo>
                <a:lnTo>
                  <a:pt x="2844" y="368"/>
                </a:lnTo>
                <a:lnTo>
                  <a:pt x="2844" y="368"/>
                </a:lnTo>
                <a:lnTo>
                  <a:pt x="2847" y="368"/>
                </a:lnTo>
                <a:lnTo>
                  <a:pt x="2847" y="368"/>
                </a:lnTo>
                <a:lnTo>
                  <a:pt x="2847" y="368"/>
                </a:lnTo>
                <a:lnTo>
                  <a:pt x="2847" y="385"/>
                </a:lnTo>
                <a:lnTo>
                  <a:pt x="2847" y="385"/>
                </a:lnTo>
                <a:lnTo>
                  <a:pt x="2847" y="385"/>
                </a:lnTo>
                <a:lnTo>
                  <a:pt x="2847" y="575"/>
                </a:lnTo>
                <a:lnTo>
                  <a:pt x="2840" y="575"/>
                </a:lnTo>
                <a:lnTo>
                  <a:pt x="2840" y="665"/>
                </a:lnTo>
                <a:lnTo>
                  <a:pt x="2833" y="665"/>
                </a:lnTo>
                <a:lnTo>
                  <a:pt x="2833" y="638"/>
                </a:lnTo>
                <a:lnTo>
                  <a:pt x="2830" y="638"/>
                </a:lnTo>
                <a:lnTo>
                  <a:pt x="2830" y="492"/>
                </a:lnTo>
                <a:lnTo>
                  <a:pt x="2833" y="492"/>
                </a:lnTo>
                <a:lnTo>
                  <a:pt x="2833" y="316"/>
                </a:lnTo>
                <a:lnTo>
                  <a:pt x="2826" y="312"/>
                </a:lnTo>
                <a:lnTo>
                  <a:pt x="2826" y="253"/>
                </a:lnTo>
                <a:lnTo>
                  <a:pt x="2820" y="253"/>
                </a:lnTo>
                <a:lnTo>
                  <a:pt x="2820" y="253"/>
                </a:lnTo>
                <a:lnTo>
                  <a:pt x="2816" y="250"/>
                </a:lnTo>
                <a:lnTo>
                  <a:pt x="2816" y="250"/>
                </a:lnTo>
                <a:lnTo>
                  <a:pt x="2816" y="250"/>
                </a:lnTo>
                <a:lnTo>
                  <a:pt x="2816" y="250"/>
                </a:lnTo>
                <a:lnTo>
                  <a:pt x="2813" y="250"/>
                </a:lnTo>
                <a:lnTo>
                  <a:pt x="2813" y="250"/>
                </a:lnTo>
                <a:lnTo>
                  <a:pt x="2813" y="250"/>
                </a:lnTo>
                <a:lnTo>
                  <a:pt x="2809" y="250"/>
                </a:lnTo>
                <a:lnTo>
                  <a:pt x="2809" y="250"/>
                </a:lnTo>
                <a:lnTo>
                  <a:pt x="2806" y="250"/>
                </a:lnTo>
                <a:lnTo>
                  <a:pt x="2806" y="250"/>
                </a:lnTo>
                <a:lnTo>
                  <a:pt x="2796" y="246"/>
                </a:lnTo>
                <a:lnTo>
                  <a:pt x="2789" y="250"/>
                </a:lnTo>
                <a:lnTo>
                  <a:pt x="2789" y="250"/>
                </a:lnTo>
                <a:lnTo>
                  <a:pt x="2785" y="250"/>
                </a:lnTo>
                <a:lnTo>
                  <a:pt x="2785" y="250"/>
                </a:lnTo>
                <a:lnTo>
                  <a:pt x="2782" y="250"/>
                </a:lnTo>
                <a:lnTo>
                  <a:pt x="2782" y="250"/>
                </a:lnTo>
                <a:lnTo>
                  <a:pt x="2782" y="250"/>
                </a:lnTo>
                <a:lnTo>
                  <a:pt x="2779" y="250"/>
                </a:lnTo>
                <a:lnTo>
                  <a:pt x="2779" y="250"/>
                </a:lnTo>
                <a:lnTo>
                  <a:pt x="2779" y="250"/>
                </a:lnTo>
                <a:lnTo>
                  <a:pt x="2775" y="250"/>
                </a:lnTo>
                <a:lnTo>
                  <a:pt x="2775" y="250"/>
                </a:lnTo>
                <a:lnTo>
                  <a:pt x="2775" y="253"/>
                </a:lnTo>
                <a:lnTo>
                  <a:pt x="2768" y="253"/>
                </a:lnTo>
                <a:lnTo>
                  <a:pt x="2768" y="312"/>
                </a:lnTo>
                <a:lnTo>
                  <a:pt x="2761" y="316"/>
                </a:lnTo>
                <a:lnTo>
                  <a:pt x="2761" y="492"/>
                </a:lnTo>
                <a:lnTo>
                  <a:pt x="2765" y="492"/>
                </a:lnTo>
                <a:lnTo>
                  <a:pt x="2765" y="638"/>
                </a:lnTo>
                <a:lnTo>
                  <a:pt x="2751" y="638"/>
                </a:lnTo>
                <a:lnTo>
                  <a:pt x="2751" y="520"/>
                </a:lnTo>
                <a:lnTo>
                  <a:pt x="2717" y="516"/>
                </a:lnTo>
                <a:lnTo>
                  <a:pt x="2714" y="516"/>
                </a:lnTo>
                <a:lnTo>
                  <a:pt x="2714" y="523"/>
                </a:lnTo>
                <a:lnTo>
                  <a:pt x="2714" y="523"/>
                </a:lnTo>
                <a:lnTo>
                  <a:pt x="2703" y="523"/>
                </a:lnTo>
                <a:lnTo>
                  <a:pt x="2696" y="523"/>
                </a:lnTo>
                <a:lnTo>
                  <a:pt x="2696" y="496"/>
                </a:lnTo>
                <a:lnTo>
                  <a:pt x="2693" y="496"/>
                </a:lnTo>
                <a:lnTo>
                  <a:pt x="2693" y="461"/>
                </a:lnTo>
                <a:lnTo>
                  <a:pt x="2686" y="461"/>
                </a:lnTo>
                <a:lnTo>
                  <a:pt x="2686" y="461"/>
                </a:lnTo>
                <a:lnTo>
                  <a:pt x="2686" y="461"/>
                </a:lnTo>
                <a:lnTo>
                  <a:pt x="2686" y="461"/>
                </a:lnTo>
                <a:lnTo>
                  <a:pt x="2686" y="461"/>
                </a:lnTo>
                <a:lnTo>
                  <a:pt x="2683" y="461"/>
                </a:lnTo>
                <a:lnTo>
                  <a:pt x="2683" y="461"/>
                </a:lnTo>
                <a:lnTo>
                  <a:pt x="2683" y="461"/>
                </a:lnTo>
                <a:lnTo>
                  <a:pt x="2679" y="461"/>
                </a:lnTo>
                <a:lnTo>
                  <a:pt x="2679" y="461"/>
                </a:lnTo>
                <a:lnTo>
                  <a:pt x="2679" y="461"/>
                </a:lnTo>
                <a:lnTo>
                  <a:pt x="2676" y="461"/>
                </a:lnTo>
                <a:lnTo>
                  <a:pt x="2676" y="461"/>
                </a:lnTo>
                <a:lnTo>
                  <a:pt x="2669" y="461"/>
                </a:lnTo>
                <a:lnTo>
                  <a:pt x="2666" y="461"/>
                </a:lnTo>
                <a:lnTo>
                  <a:pt x="2666" y="444"/>
                </a:lnTo>
                <a:lnTo>
                  <a:pt x="2655" y="444"/>
                </a:lnTo>
                <a:lnTo>
                  <a:pt x="2645" y="444"/>
                </a:lnTo>
                <a:lnTo>
                  <a:pt x="2645" y="475"/>
                </a:lnTo>
                <a:lnTo>
                  <a:pt x="2642" y="475"/>
                </a:lnTo>
                <a:lnTo>
                  <a:pt x="2642" y="506"/>
                </a:lnTo>
                <a:lnTo>
                  <a:pt x="2638" y="506"/>
                </a:lnTo>
                <a:lnTo>
                  <a:pt x="2638" y="520"/>
                </a:lnTo>
                <a:lnTo>
                  <a:pt x="2635" y="520"/>
                </a:lnTo>
                <a:lnTo>
                  <a:pt x="2635" y="520"/>
                </a:lnTo>
                <a:lnTo>
                  <a:pt x="2631" y="520"/>
                </a:lnTo>
                <a:lnTo>
                  <a:pt x="2631" y="520"/>
                </a:lnTo>
                <a:lnTo>
                  <a:pt x="2631" y="506"/>
                </a:lnTo>
                <a:lnTo>
                  <a:pt x="2625" y="506"/>
                </a:lnTo>
                <a:lnTo>
                  <a:pt x="2625" y="496"/>
                </a:lnTo>
                <a:lnTo>
                  <a:pt x="2625" y="496"/>
                </a:lnTo>
                <a:lnTo>
                  <a:pt x="2618" y="496"/>
                </a:lnTo>
                <a:lnTo>
                  <a:pt x="2618" y="440"/>
                </a:lnTo>
                <a:lnTo>
                  <a:pt x="2583" y="440"/>
                </a:lnTo>
                <a:lnTo>
                  <a:pt x="2583" y="506"/>
                </a:lnTo>
                <a:lnTo>
                  <a:pt x="2580" y="506"/>
                </a:lnTo>
                <a:lnTo>
                  <a:pt x="2580" y="665"/>
                </a:lnTo>
                <a:lnTo>
                  <a:pt x="2580" y="665"/>
                </a:lnTo>
                <a:lnTo>
                  <a:pt x="2580" y="596"/>
                </a:lnTo>
                <a:lnTo>
                  <a:pt x="2563" y="596"/>
                </a:lnTo>
                <a:lnTo>
                  <a:pt x="2563" y="509"/>
                </a:lnTo>
                <a:lnTo>
                  <a:pt x="2556" y="464"/>
                </a:lnTo>
                <a:lnTo>
                  <a:pt x="2556" y="312"/>
                </a:lnTo>
                <a:lnTo>
                  <a:pt x="2549" y="298"/>
                </a:lnTo>
                <a:lnTo>
                  <a:pt x="2549" y="160"/>
                </a:lnTo>
                <a:lnTo>
                  <a:pt x="2546" y="149"/>
                </a:lnTo>
                <a:lnTo>
                  <a:pt x="2542" y="149"/>
                </a:lnTo>
                <a:lnTo>
                  <a:pt x="2542" y="142"/>
                </a:lnTo>
                <a:lnTo>
                  <a:pt x="2542" y="142"/>
                </a:lnTo>
                <a:lnTo>
                  <a:pt x="2539" y="142"/>
                </a:lnTo>
                <a:lnTo>
                  <a:pt x="2539" y="135"/>
                </a:lnTo>
                <a:lnTo>
                  <a:pt x="2539" y="135"/>
                </a:lnTo>
                <a:lnTo>
                  <a:pt x="2536" y="135"/>
                </a:lnTo>
                <a:lnTo>
                  <a:pt x="2536" y="125"/>
                </a:lnTo>
                <a:lnTo>
                  <a:pt x="2536" y="125"/>
                </a:lnTo>
                <a:lnTo>
                  <a:pt x="2536" y="122"/>
                </a:lnTo>
                <a:lnTo>
                  <a:pt x="2498" y="122"/>
                </a:lnTo>
                <a:lnTo>
                  <a:pt x="2498" y="125"/>
                </a:lnTo>
                <a:lnTo>
                  <a:pt x="2498" y="125"/>
                </a:lnTo>
                <a:lnTo>
                  <a:pt x="2498" y="135"/>
                </a:lnTo>
                <a:lnTo>
                  <a:pt x="2491" y="135"/>
                </a:lnTo>
                <a:lnTo>
                  <a:pt x="2491" y="135"/>
                </a:lnTo>
                <a:lnTo>
                  <a:pt x="2491" y="142"/>
                </a:lnTo>
                <a:lnTo>
                  <a:pt x="2491" y="142"/>
                </a:lnTo>
                <a:lnTo>
                  <a:pt x="2491" y="142"/>
                </a:lnTo>
                <a:lnTo>
                  <a:pt x="2491" y="149"/>
                </a:lnTo>
                <a:lnTo>
                  <a:pt x="2488" y="149"/>
                </a:lnTo>
                <a:lnTo>
                  <a:pt x="2484" y="160"/>
                </a:lnTo>
                <a:lnTo>
                  <a:pt x="2484" y="298"/>
                </a:lnTo>
                <a:lnTo>
                  <a:pt x="2477" y="312"/>
                </a:lnTo>
                <a:lnTo>
                  <a:pt x="2477" y="444"/>
                </a:lnTo>
                <a:lnTo>
                  <a:pt x="2477" y="444"/>
                </a:lnTo>
                <a:lnTo>
                  <a:pt x="2477" y="440"/>
                </a:lnTo>
                <a:lnTo>
                  <a:pt x="2477" y="440"/>
                </a:lnTo>
                <a:lnTo>
                  <a:pt x="2467" y="440"/>
                </a:lnTo>
                <a:lnTo>
                  <a:pt x="2467" y="440"/>
                </a:lnTo>
                <a:lnTo>
                  <a:pt x="2467" y="440"/>
                </a:lnTo>
                <a:lnTo>
                  <a:pt x="2467" y="444"/>
                </a:lnTo>
                <a:lnTo>
                  <a:pt x="2464" y="444"/>
                </a:lnTo>
                <a:lnTo>
                  <a:pt x="2464" y="444"/>
                </a:lnTo>
                <a:lnTo>
                  <a:pt x="2464" y="444"/>
                </a:lnTo>
                <a:lnTo>
                  <a:pt x="2464" y="444"/>
                </a:lnTo>
                <a:lnTo>
                  <a:pt x="2464" y="447"/>
                </a:lnTo>
                <a:lnTo>
                  <a:pt x="2464" y="447"/>
                </a:lnTo>
                <a:lnTo>
                  <a:pt x="2460" y="447"/>
                </a:lnTo>
                <a:lnTo>
                  <a:pt x="2460" y="447"/>
                </a:lnTo>
                <a:lnTo>
                  <a:pt x="2460" y="451"/>
                </a:lnTo>
                <a:lnTo>
                  <a:pt x="2460" y="451"/>
                </a:lnTo>
                <a:lnTo>
                  <a:pt x="2460" y="454"/>
                </a:lnTo>
                <a:lnTo>
                  <a:pt x="2460" y="523"/>
                </a:lnTo>
                <a:lnTo>
                  <a:pt x="2457" y="534"/>
                </a:lnTo>
                <a:lnTo>
                  <a:pt x="2457" y="326"/>
                </a:lnTo>
                <a:lnTo>
                  <a:pt x="2457" y="316"/>
                </a:lnTo>
                <a:lnTo>
                  <a:pt x="2457" y="284"/>
                </a:lnTo>
                <a:lnTo>
                  <a:pt x="2457" y="284"/>
                </a:lnTo>
                <a:lnTo>
                  <a:pt x="2457" y="274"/>
                </a:lnTo>
                <a:lnTo>
                  <a:pt x="2457" y="253"/>
                </a:lnTo>
                <a:lnTo>
                  <a:pt x="2426" y="253"/>
                </a:lnTo>
                <a:lnTo>
                  <a:pt x="2426" y="250"/>
                </a:lnTo>
                <a:lnTo>
                  <a:pt x="2419" y="250"/>
                </a:lnTo>
                <a:lnTo>
                  <a:pt x="2419" y="253"/>
                </a:lnTo>
                <a:lnTo>
                  <a:pt x="2392" y="253"/>
                </a:lnTo>
                <a:lnTo>
                  <a:pt x="2392" y="250"/>
                </a:lnTo>
                <a:lnTo>
                  <a:pt x="2388" y="250"/>
                </a:lnTo>
                <a:lnTo>
                  <a:pt x="2388" y="253"/>
                </a:lnTo>
                <a:lnTo>
                  <a:pt x="2358" y="250"/>
                </a:lnTo>
                <a:lnTo>
                  <a:pt x="2358" y="274"/>
                </a:lnTo>
                <a:lnTo>
                  <a:pt x="2358" y="284"/>
                </a:lnTo>
                <a:lnTo>
                  <a:pt x="2354" y="284"/>
                </a:lnTo>
                <a:lnTo>
                  <a:pt x="2358" y="316"/>
                </a:lnTo>
                <a:lnTo>
                  <a:pt x="2358" y="326"/>
                </a:lnTo>
                <a:lnTo>
                  <a:pt x="2358" y="475"/>
                </a:lnTo>
                <a:lnTo>
                  <a:pt x="2320" y="475"/>
                </a:lnTo>
                <a:lnTo>
                  <a:pt x="2320" y="475"/>
                </a:lnTo>
                <a:lnTo>
                  <a:pt x="2320" y="485"/>
                </a:lnTo>
                <a:lnTo>
                  <a:pt x="2317" y="485"/>
                </a:lnTo>
                <a:lnTo>
                  <a:pt x="2296" y="489"/>
                </a:lnTo>
                <a:lnTo>
                  <a:pt x="2296" y="520"/>
                </a:lnTo>
                <a:lnTo>
                  <a:pt x="2282" y="516"/>
                </a:lnTo>
                <a:lnTo>
                  <a:pt x="2269" y="516"/>
                </a:lnTo>
                <a:lnTo>
                  <a:pt x="2269" y="451"/>
                </a:lnTo>
                <a:lnTo>
                  <a:pt x="2269" y="451"/>
                </a:lnTo>
                <a:lnTo>
                  <a:pt x="2269" y="305"/>
                </a:lnTo>
                <a:lnTo>
                  <a:pt x="2262" y="291"/>
                </a:lnTo>
                <a:lnTo>
                  <a:pt x="2262" y="291"/>
                </a:lnTo>
                <a:lnTo>
                  <a:pt x="2262" y="281"/>
                </a:lnTo>
                <a:lnTo>
                  <a:pt x="2258" y="277"/>
                </a:lnTo>
                <a:lnTo>
                  <a:pt x="2159" y="281"/>
                </a:lnTo>
                <a:lnTo>
                  <a:pt x="2159" y="551"/>
                </a:lnTo>
                <a:lnTo>
                  <a:pt x="2145" y="551"/>
                </a:lnTo>
                <a:lnTo>
                  <a:pt x="2145" y="555"/>
                </a:lnTo>
                <a:lnTo>
                  <a:pt x="2132" y="548"/>
                </a:lnTo>
                <a:lnTo>
                  <a:pt x="2132" y="87"/>
                </a:lnTo>
                <a:lnTo>
                  <a:pt x="2128" y="84"/>
                </a:lnTo>
                <a:lnTo>
                  <a:pt x="2121" y="80"/>
                </a:lnTo>
                <a:lnTo>
                  <a:pt x="2108" y="77"/>
                </a:lnTo>
                <a:lnTo>
                  <a:pt x="2094" y="73"/>
                </a:lnTo>
                <a:lnTo>
                  <a:pt x="2077" y="73"/>
                </a:lnTo>
                <a:lnTo>
                  <a:pt x="2070" y="73"/>
                </a:lnTo>
                <a:lnTo>
                  <a:pt x="2070" y="35"/>
                </a:lnTo>
                <a:lnTo>
                  <a:pt x="2063" y="0"/>
                </a:lnTo>
                <a:lnTo>
                  <a:pt x="2046" y="4"/>
                </a:lnTo>
                <a:lnTo>
                  <a:pt x="2032" y="4"/>
                </a:lnTo>
                <a:lnTo>
                  <a:pt x="2019" y="7"/>
                </a:lnTo>
                <a:lnTo>
                  <a:pt x="2009" y="11"/>
                </a:lnTo>
                <a:lnTo>
                  <a:pt x="2002" y="14"/>
                </a:lnTo>
                <a:lnTo>
                  <a:pt x="2002" y="18"/>
                </a:lnTo>
                <a:lnTo>
                  <a:pt x="2002" y="87"/>
                </a:lnTo>
                <a:lnTo>
                  <a:pt x="2002" y="613"/>
                </a:lnTo>
                <a:lnTo>
                  <a:pt x="1998" y="617"/>
                </a:lnTo>
                <a:lnTo>
                  <a:pt x="1995" y="617"/>
                </a:lnTo>
                <a:lnTo>
                  <a:pt x="1995" y="520"/>
                </a:lnTo>
                <a:lnTo>
                  <a:pt x="1991" y="503"/>
                </a:lnTo>
                <a:lnTo>
                  <a:pt x="1991" y="489"/>
                </a:lnTo>
                <a:lnTo>
                  <a:pt x="1988" y="475"/>
                </a:lnTo>
                <a:lnTo>
                  <a:pt x="1985" y="468"/>
                </a:lnTo>
                <a:lnTo>
                  <a:pt x="1985" y="461"/>
                </a:lnTo>
                <a:lnTo>
                  <a:pt x="1967" y="461"/>
                </a:lnTo>
                <a:lnTo>
                  <a:pt x="1961" y="461"/>
                </a:lnTo>
                <a:lnTo>
                  <a:pt x="1957" y="468"/>
                </a:lnTo>
                <a:lnTo>
                  <a:pt x="1957" y="475"/>
                </a:lnTo>
                <a:lnTo>
                  <a:pt x="1954" y="485"/>
                </a:lnTo>
                <a:lnTo>
                  <a:pt x="1954" y="499"/>
                </a:lnTo>
                <a:lnTo>
                  <a:pt x="1950" y="340"/>
                </a:lnTo>
                <a:lnTo>
                  <a:pt x="1950" y="329"/>
                </a:lnTo>
                <a:lnTo>
                  <a:pt x="1950" y="329"/>
                </a:lnTo>
                <a:lnTo>
                  <a:pt x="1950" y="326"/>
                </a:lnTo>
                <a:lnTo>
                  <a:pt x="1950" y="316"/>
                </a:lnTo>
                <a:lnTo>
                  <a:pt x="1950" y="302"/>
                </a:lnTo>
                <a:lnTo>
                  <a:pt x="1950" y="291"/>
                </a:lnTo>
                <a:lnTo>
                  <a:pt x="1947" y="277"/>
                </a:lnTo>
                <a:lnTo>
                  <a:pt x="1947" y="267"/>
                </a:lnTo>
                <a:lnTo>
                  <a:pt x="1943" y="253"/>
                </a:lnTo>
                <a:lnTo>
                  <a:pt x="1940" y="239"/>
                </a:lnTo>
                <a:lnTo>
                  <a:pt x="1940" y="229"/>
                </a:lnTo>
                <a:lnTo>
                  <a:pt x="1937" y="215"/>
                </a:lnTo>
                <a:lnTo>
                  <a:pt x="1933" y="205"/>
                </a:lnTo>
                <a:lnTo>
                  <a:pt x="1930" y="194"/>
                </a:lnTo>
                <a:lnTo>
                  <a:pt x="1930" y="194"/>
                </a:lnTo>
                <a:lnTo>
                  <a:pt x="1930" y="191"/>
                </a:lnTo>
                <a:lnTo>
                  <a:pt x="1933" y="191"/>
                </a:lnTo>
                <a:lnTo>
                  <a:pt x="1933" y="187"/>
                </a:lnTo>
                <a:lnTo>
                  <a:pt x="1933" y="187"/>
                </a:lnTo>
                <a:lnTo>
                  <a:pt x="1930" y="187"/>
                </a:lnTo>
                <a:lnTo>
                  <a:pt x="1930" y="184"/>
                </a:lnTo>
                <a:lnTo>
                  <a:pt x="1930" y="184"/>
                </a:lnTo>
                <a:lnTo>
                  <a:pt x="1930" y="181"/>
                </a:lnTo>
                <a:lnTo>
                  <a:pt x="1930" y="177"/>
                </a:lnTo>
                <a:lnTo>
                  <a:pt x="1930" y="174"/>
                </a:lnTo>
                <a:lnTo>
                  <a:pt x="1926" y="170"/>
                </a:lnTo>
                <a:lnTo>
                  <a:pt x="1926" y="167"/>
                </a:lnTo>
                <a:lnTo>
                  <a:pt x="1926" y="163"/>
                </a:lnTo>
                <a:lnTo>
                  <a:pt x="1926" y="160"/>
                </a:lnTo>
                <a:lnTo>
                  <a:pt x="1926" y="156"/>
                </a:lnTo>
                <a:lnTo>
                  <a:pt x="1926" y="153"/>
                </a:lnTo>
                <a:lnTo>
                  <a:pt x="1923" y="149"/>
                </a:lnTo>
                <a:lnTo>
                  <a:pt x="1854" y="149"/>
                </a:lnTo>
                <a:lnTo>
                  <a:pt x="1851" y="153"/>
                </a:lnTo>
                <a:lnTo>
                  <a:pt x="1851" y="156"/>
                </a:lnTo>
                <a:lnTo>
                  <a:pt x="1851" y="160"/>
                </a:lnTo>
                <a:lnTo>
                  <a:pt x="1851" y="163"/>
                </a:lnTo>
                <a:lnTo>
                  <a:pt x="1851" y="167"/>
                </a:lnTo>
                <a:lnTo>
                  <a:pt x="1851" y="170"/>
                </a:lnTo>
                <a:lnTo>
                  <a:pt x="1851" y="174"/>
                </a:lnTo>
                <a:lnTo>
                  <a:pt x="1848" y="174"/>
                </a:lnTo>
                <a:lnTo>
                  <a:pt x="1848" y="177"/>
                </a:lnTo>
                <a:lnTo>
                  <a:pt x="1848" y="181"/>
                </a:lnTo>
                <a:lnTo>
                  <a:pt x="1848" y="184"/>
                </a:lnTo>
                <a:lnTo>
                  <a:pt x="1848" y="187"/>
                </a:lnTo>
                <a:lnTo>
                  <a:pt x="1848" y="187"/>
                </a:lnTo>
                <a:lnTo>
                  <a:pt x="1848" y="198"/>
                </a:lnTo>
                <a:lnTo>
                  <a:pt x="1844" y="205"/>
                </a:lnTo>
                <a:lnTo>
                  <a:pt x="1844" y="208"/>
                </a:lnTo>
                <a:lnTo>
                  <a:pt x="1841" y="215"/>
                </a:lnTo>
                <a:lnTo>
                  <a:pt x="1841" y="222"/>
                </a:lnTo>
                <a:lnTo>
                  <a:pt x="1837" y="229"/>
                </a:lnTo>
                <a:lnTo>
                  <a:pt x="1837" y="232"/>
                </a:lnTo>
                <a:lnTo>
                  <a:pt x="1837" y="239"/>
                </a:lnTo>
                <a:lnTo>
                  <a:pt x="1834" y="246"/>
                </a:lnTo>
                <a:lnTo>
                  <a:pt x="1834" y="253"/>
                </a:lnTo>
                <a:lnTo>
                  <a:pt x="1834" y="260"/>
                </a:lnTo>
                <a:lnTo>
                  <a:pt x="1831" y="264"/>
                </a:lnTo>
                <a:lnTo>
                  <a:pt x="1831" y="277"/>
                </a:lnTo>
                <a:lnTo>
                  <a:pt x="1831" y="291"/>
                </a:lnTo>
                <a:lnTo>
                  <a:pt x="1827" y="302"/>
                </a:lnTo>
                <a:lnTo>
                  <a:pt x="1827" y="316"/>
                </a:lnTo>
                <a:lnTo>
                  <a:pt x="1827" y="329"/>
                </a:lnTo>
                <a:lnTo>
                  <a:pt x="1827" y="333"/>
                </a:lnTo>
                <a:lnTo>
                  <a:pt x="1827" y="340"/>
                </a:lnTo>
                <a:lnTo>
                  <a:pt x="1824" y="489"/>
                </a:lnTo>
                <a:lnTo>
                  <a:pt x="1803" y="489"/>
                </a:lnTo>
                <a:lnTo>
                  <a:pt x="1807" y="90"/>
                </a:lnTo>
                <a:lnTo>
                  <a:pt x="1807" y="42"/>
                </a:lnTo>
                <a:lnTo>
                  <a:pt x="1659" y="39"/>
                </a:lnTo>
                <a:lnTo>
                  <a:pt x="1656" y="45"/>
                </a:lnTo>
                <a:lnTo>
                  <a:pt x="1659" y="94"/>
                </a:lnTo>
                <a:lnTo>
                  <a:pt x="1659" y="485"/>
                </a:lnTo>
                <a:lnTo>
                  <a:pt x="1656" y="485"/>
                </a:lnTo>
                <a:lnTo>
                  <a:pt x="1656" y="464"/>
                </a:lnTo>
                <a:lnTo>
                  <a:pt x="1656" y="464"/>
                </a:lnTo>
                <a:lnTo>
                  <a:pt x="1656" y="464"/>
                </a:lnTo>
                <a:lnTo>
                  <a:pt x="1656" y="464"/>
                </a:lnTo>
                <a:lnTo>
                  <a:pt x="1656" y="464"/>
                </a:lnTo>
                <a:lnTo>
                  <a:pt x="1646" y="464"/>
                </a:lnTo>
                <a:lnTo>
                  <a:pt x="1646" y="444"/>
                </a:lnTo>
                <a:lnTo>
                  <a:pt x="1646" y="444"/>
                </a:lnTo>
                <a:lnTo>
                  <a:pt x="1646" y="444"/>
                </a:lnTo>
                <a:lnTo>
                  <a:pt x="1646" y="444"/>
                </a:lnTo>
                <a:lnTo>
                  <a:pt x="1646" y="444"/>
                </a:lnTo>
                <a:lnTo>
                  <a:pt x="1646" y="444"/>
                </a:lnTo>
                <a:lnTo>
                  <a:pt x="1635" y="444"/>
                </a:lnTo>
                <a:lnTo>
                  <a:pt x="1635" y="430"/>
                </a:lnTo>
                <a:lnTo>
                  <a:pt x="1635" y="426"/>
                </a:lnTo>
                <a:lnTo>
                  <a:pt x="1635" y="426"/>
                </a:lnTo>
                <a:lnTo>
                  <a:pt x="1635" y="426"/>
                </a:lnTo>
                <a:lnTo>
                  <a:pt x="1635" y="426"/>
                </a:lnTo>
                <a:lnTo>
                  <a:pt x="1635" y="426"/>
                </a:lnTo>
                <a:lnTo>
                  <a:pt x="1605" y="423"/>
                </a:lnTo>
                <a:lnTo>
                  <a:pt x="1605" y="423"/>
                </a:lnTo>
                <a:lnTo>
                  <a:pt x="1605" y="423"/>
                </a:lnTo>
                <a:lnTo>
                  <a:pt x="1605" y="423"/>
                </a:lnTo>
                <a:lnTo>
                  <a:pt x="1605" y="419"/>
                </a:lnTo>
                <a:lnTo>
                  <a:pt x="1605" y="419"/>
                </a:lnTo>
                <a:lnTo>
                  <a:pt x="1605" y="419"/>
                </a:lnTo>
                <a:lnTo>
                  <a:pt x="1605" y="416"/>
                </a:lnTo>
                <a:lnTo>
                  <a:pt x="1605" y="416"/>
                </a:lnTo>
                <a:lnTo>
                  <a:pt x="1605" y="413"/>
                </a:lnTo>
                <a:lnTo>
                  <a:pt x="1605" y="413"/>
                </a:lnTo>
                <a:lnTo>
                  <a:pt x="1605" y="409"/>
                </a:lnTo>
                <a:lnTo>
                  <a:pt x="1605" y="409"/>
                </a:lnTo>
                <a:lnTo>
                  <a:pt x="1605" y="409"/>
                </a:lnTo>
                <a:lnTo>
                  <a:pt x="1605" y="409"/>
                </a:lnTo>
                <a:lnTo>
                  <a:pt x="1605" y="402"/>
                </a:lnTo>
                <a:lnTo>
                  <a:pt x="1581" y="402"/>
                </a:lnTo>
                <a:lnTo>
                  <a:pt x="1581" y="423"/>
                </a:lnTo>
                <a:lnTo>
                  <a:pt x="1581" y="423"/>
                </a:lnTo>
                <a:lnTo>
                  <a:pt x="1581" y="371"/>
                </a:lnTo>
                <a:lnTo>
                  <a:pt x="1574" y="284"/>
                </a:lnTo>
                <a:lnTo>
                  <a:pt x="1574" y="267"/>
                </a:lnTo>
                <a:lnTo>
                  <a:pt x="1570" y="260"/>
                </a:lnTo>
                <a:lnTo>
                  <a:pt x="1533" y="271"/>
                </a:lnTo>
                <a:lnTo>
                  <a:pt x="1533" y="277"/>
                </a:lnTo>
                <a:lnTo>
                  <a:pt x="1526" y="277"/>
                </a:lnTo>
                <a:lnTo>
                  <a:pt x="1526" y="271"/>
                </a:lnTo>
                <a:lnTo>
                  <a:pt x="1505" y="264"/>
                </a:lnTo>
                <a:lnTo>
                  <a:pt x="1502" y="284"/>
                </a:lnTo>
                <a:lnTo>
                  <a:pt x="1499" y="374"/>
                </a:lnTo>
                <a:lnTo>
                  <a:pt x="1499" y="471"/>
                </a:lnTo>
                <a:lnTo>
                  <a:pt x="1502" y="541"/>
                </a:lnTo>
                <a:lnTo>
                  <a:pt x="1502" y="541"/>
                </a:lnTo>
                <a:lnTo>
                  <a:pt x="1499" y="541"/>
                </a:lnTo>
                <a:lnTo>
                  <a:pt x="1499" y="516"/>
                </a:lnTo>
                <a:lnTo>
                  <a:pt x="1492" y="516"/>
                </a:lnTo>
                <a:lnTo>
                  <a:pt x="1492" y="506"/>
                </a:lnTo>
                <a:lnTo>
                  <a:pt x="1485" y="506"/>
                </a:lnTo>
                <a:lnTo>
                  <a:pt x="1485" y="506"/>
                </a:lnTo>
                <a:lnTo>
                  <a:pt x="1485" y="485"/>
                </a:lnTo>
                <a:lnTo>
                  <a:pt x="1485" y="485"/>
                </a:lnTo>
                <a:lnTo>
                  <a:pt x="1485" y="485"/>
                </a:lnTo>
                <a:lnTo>
                  <a:pt x="1485" y="485"/>
                </a:lnTo>
                <a:lnTo>
                  <a:pt x="1481" y="485"/>
                </a:lnTo>
                <a:lnTo>
                  <a:pt x="1481" y="485"/>
                </a:lnTo>
                <a:lnTo>
                  <a:pt x="1481" y="485"/>
                </a:lnTo>
                <a:lnTo>
                  <a:pt x="1478" y="485"/>
                </a:lnTo>
                <a:lnTo>
                  <a:pt x="1478" y="485"/>
                </a:lnTo>
                <a:lnTo>
                  <a:pt x="1475" y="485"/>
                </a:lnTo>
                <a:lnTo>
                  <a:pt x="1475" y="485"/>
                </a:lnTo>
                <a:lnTo>
                  <a:pt x="1475" y="485"/>
                </a:lnTo>
                <a:lnTo>
                  <a:pt x="1475" y="485"/>
                </a:lnTo>
                <a:lnTo>
                  <a:pt x="1475" y="489"/>
                </a:lnTo>
                <a:lnTo>
                  <a:pt x="1457" y="489"/>
                </a:lnTo>
                <a:lnTo>
                  <a:pt x="1457" y="485"/>
                </a:lnTo>
                <a:lnTo>
                  <a:pt x="1440" y="485"/>
                </a:lnTo>
                <a:lnTo>
                  <a:pt x="1440" y="471"/>
                </a:lnTo>
                <a:lnTo>
                  <a:pt x="1437" y="464"/>
                </a:lnTo>
                <a:lnTo>
                  <a:pt x="1437" y="464"/>
                </a:lnTo>
                <a:lnTo>
                  <a:pt x="1403" y="464"/>
                </a:lnTo>
                <a:lnTo>
                  <a:pt x="1403" y="464"/>
                </a:lnTo>
                <a:lnTo>
                  <a:pt x="1403" y="475"/>
                </a:lnTo>
                <a:lnTo>
                  <a:pt x="1403" y="485"/>
                </a:lnTo>
                <a:lnTo>
                  <a:pt x="1382" y="485"/>
                </a:lnTo>
                <a:lnTo>
                  <a:pt x="1382" y="489"/>
                </a:lnTo>
                <a:lnTo>
                  <a:pt x="1369" y="489"/>
                </a:lnTo>
                <a:lnTo>
                  <a:pt x="1369" y="485"/>
                </a:lnTo>
                <a:lnTo>
                  <a:pt x="1369" y="485"/>
                </a:lnTo>
                <a:lnTo>
                  <a:pt x="1369" y="485"/>
                </a:lnTo>
                <a:lnTo>
                  <a:pt x="1365" y="485"/>
                </a:lnTo>
                <a:lnTo>
                  <a:pt x="1365" y="485"/>
                </a:lnTo>
                <a:lnTo>
                  <a:pt x="1365" y="485"/>
                </a:lnTo>
                <a:lnTo>
                  <a:pt x="1362" y="482"/>
                </a:lnTo>
                <a:lnTo>
                  <a:pt x="1362" y="482"/>
                </a:lnTo>
                <a:lnTo>
                  <a:pt x="1358" y="482"/>
                </a:lnTo>
                <a:lnTo>
                  <a:pt x="1358" y="485"/>
                </a:lnTo>
                <a:lnTo>
                  <a:pt x="1355" y="485"/>
                </a:lnTo>
                <a:lnTo>
                  <a:pt x="1355" y="485"/>
                </a:lnTo>
                <a:lnTo>
                  <a:pt x="1355" y="485"/>
                </a:lnTo>
                <a:lnTo>
                  <a:pt x="1355" y="506"/>
                </a:lnTo>
                <a:lnTo>
                  <a:pt x="1351" y="506"/>
                </a:lnTo>
                <a:lnTo>
                  <a:pt x="1348" y="506"/>
                </a:lnTo>
                <a:lnTo>
                  <a:pt x="1348" y="516"/>
                </a:lnTo>
                <a:lnTo>
                  <a:pt x="1341" y="516"/>
                </a:lnTo>
                <a:lnTo>
                  <a:pt x="1341" y="541"/>
                </a:lnTo>
                <a:lnTo>
                  <a:pt x="1341" y="541"/>
                </a:lnTo>
                <a:lnTo>
                  <a:pt x="1338" y="541"/>
                </a:lnTo>
                <a:lnTo>
                  <a:pt x="1338" y="537"/>
                </a:lnTo>
                <a:lnTo>
                  <a:pt x="1338" y="277"/>
                </a:lnTo>
                <a:lnTo>
                  <a:pt x="1331" y="274"/>
                </a:lnTo>
                <a:lnTo>
                  <a:pt x="1331" y="226"/>
                </a:lnTo>
                <a:lnTo>
                  <a:pt x="1303" y="215"/>
                </a:lnTo>
                <a:lnTo>
                  <a:pt x="1286" y="215"/>
                </a:lnTo>
                <a:lnTo>
                  <a:pt x="1256" y="222"/>
                </a:lnTo>
                <a:lnTo>
                  <a:pt x="1256" y="271"/>
                </a:lnTo>
                <a:lnTo>
                  <a:pt x="1245" y="274"/>
                </a:lnTo>
                <a:lnTo>
                  <a:pt x="1245" y="371"/>
                </a:lnTo>
                <a:lnTo>
                  <a:pt x="1204" y="371"/>
                </a:lnTo>
                <a:lnTo>
                  <a:pt x="1204" y="56"/>
                </a:lnTo>
                <a:lnTo>
                  <a:pt x="1112" y="56"/>
                </a:lnTo>
                <a:lnTo>
                  <a:pt x="1112" y="371"/>
                </a:lnTo>
                <a:lnTo>
                  <a:pt x="1071" y="371"/>
                </a:lnTo>
                <a:lnTo>
                  <a:pt x="1071" y="368"/>
                </a:lnTo>
                <a:lnTo>
                  <a:pt x="1074" y="357"/>
                </a:lnTo>
                <a:lnTo>
                  <a:pt x="1071" y="357"/>
                </a:lnTo>
                <a:lnTo>
                  <a:pt x="1071" y="322"/>
                </a:lnTo>
                <a:lnTo>
                  <a:pt x="1071" y="312"/>
                </a:lnTo>
                <a:lnTo>
                  <a:pt x="1071" y="312"/>
                </a:lnTo>
                <a:lnTo>
                  <a:pt x="1071" y="295"/>
                </a:lnTo>
                <a:lnTo>
                  <a:pt x="1071" y="284"/>
                </a:lnTo>
                <a:lnTo>
                  <a:pt x="1067" y="284"/>
                </a:lnTo>
                <a:lnTo>
                  <a:pt x="1067" y="267"/>
                </a:lnTo>
                <a:lnTo>
                  <a:pt x="1071" y="260"/>
                </a:lnTo>
                <a:lnTo>
                  <a:pt x="1067" y="260"/>
                </a:lnTo>
                <a:lnTo>
                  <a:pt x="1067" y="246"/>
                </a:lnTo>
                <a:lnTo>
                  <a:pt x="1067" y="236"/>
                </a:lnTo>
                <a:lnTo>
                  <a:pt x="1067" y="236"/>
                </a:lnTo>
                <a:lnTo>
                  <a:pt x="1067" y="229"/>
                </a:lnTo>
                <a:lnTo>
                  <a:pt x="1067" y="222"/>
                </a:lnTo>
                <a:lnTo>
                  <a:pt x="1064" y="222"/>
                </a:lnTo>
                <a:lnTo>
                  <a:pt x="1067" y="215"/>
                </a:lnTo>
                <a:lnTo>
                  <a:pt x="1064" y="215"/>
                </a:lnTo>
                <a:lnTo>
                  <a:pt x="1067" y="208"/>
                </a:lnTo>
                <a:lnTo>
                  <a:pt x="1064" y="208"/>
                </a:lnTo>
                <a:lnTo>
                  <a:pt x="1067" y="208"/>
                </a:lnTo>
                <a:lnTo>
                  <a:pt x="1064" y="208"/>
                </a:lnTo>
                <a:lnTo>
                  <a:pt x="1067" y="198"/>
                </a:lnTo>
                <a:lnTo>
                  <a:pt x="1064" y="198"/>
                </a:lnTo>
                <a:lnTo>
                  <a:pt x="1064" y="191"/>
                </a:lnTo>
                <a:lnTo>
                  <a:pt x="1060" y="187"/>
                </a:lnTo>
                <a:lnTo>
                  <a:pt x="1060" y="184"/>
                </a:lnTo>
                <a:lnTo>
                  <a:pt x="1060" y="181"/>
                </a:lnTo>
                <a:lnTo>
                  <a:pt x="1057" y="181"/>
                </a:lnTo>
                <a:lnTo>
                  <a:pt x="1060" y="177"/>
                </a:lnTo>
                <a:lnTo>
                  <a:pt x="1057" y="177"/>
                </a:lnTo>
                <a:lnTo>
                  <a:pt x="1057" y="174"/>
                </a:lnTo>
                <a:lnTo>
                  <a:pt x="1057" y="170"/>
                </a:lnTo>
                <a:lnTo>
                  <a:pt x="1054" y="170"/>
                </a:lnTo>
                <a:lnTo>
                  <a:pt x="1054" y="167"/>
                </a:lnTo>
                <a:lnTo>
                  <a:pt x="1054" y="167"/>
                </a:lnTo>
                <a:lnTo>
                  <a:pt x="1054" y="167"/>
                </a:lnTo>
                <a:lnTo>
                  <a:pt x="1054" y="167"/>
                </a:lnTo>
                <a:lnTo>
                  <a:pt x="1054" y="167"/>
                </a:lnTo>
                <a:lnTo>
                  <a:pt x="1054" y="167"/>
                </a:lnTo>
                <a:lnTo>
                  <a:pt x="1054" y="167"/>
                </a:lnTo>
                <a:lnTo>
                  <a:pt x="1054" y="167"/>
                </a:lnTo>
                <a:lnTo>
                  <a:pt x="1054" y="163"/>
                </a:lnTo>
                <a:lnTo>
                  <a:pt x="1050" y="160"/>
                </a:lnTo>
                <a:lnTo>
                  <a:pt x="1050" y="160"/>
                </a:lnTo>
                <a:lnTo>
                  <a:pt x="1050" y="160"/>
                </a:lnTo>
                <a:lnTo>
                  <a:pt x="1050" y="156"/>
                </a:lnTo>
                <a:lnTo>
                  <a:pt x="1050" y="156"/>
                </a:lnTo>
                <a:lnTo>
                  <a:pt x="1050" y="156"/>
                </a:lnTo>
                <a:lnTo>
                  <a:pt x="1050" y="156"/>
                </a:lnTo>
                <a:lnTo>
                  <a:pt x="1050" y="156"/>
                </a:lnTo>
                <a:lnTo>
                  <a:pt x="1047" y="149"/>
                </a:lnTo>
                <a:lnTo>
                  <a:pt x="1047" y="149"/>
                </a:lnTo>
                <a:lnTo>
                  <a:pt x="1047" y="149"/>
                </a:lnTo>
                <a:lnTo>
                  <a:pt x="1043" y="149"/>
                </a:lnTo>
                <a:lnTo>
                  <a:pt x="1043" y="149"/>
                </a:lnTo>
                <a:lnTo>
                  <a:pt x="1043" y="142"/>
                </a:lnTo>
                <a:lnTo>
                  <a:pt x="1040" y="142"/>
                </a:lnTo>
                <a:lnTo>
                  <a:pt x="1040" y="142"/>
                </a:lnTo>
                <a:lnTo>
                  <a:pt x="1037" y="135"/>
                </a:lnTo>
                <a:lnTo>
                  <a:pt x="1037" y="135"/>
                </a:lnTo>
                <a:lnTo>
                  <a:pt x="1037" y="132"/>
                </a:lnTo>
                <a:lnTo>
                  <a:pt x="1037" y="132"/>
                </a:lnTo>
                <a:lnTo>
                  <a:pt x="1040" y="122"/>
                </a:lnTo>
                <a:lnTo>
                  <a:pt x="1040" y="122"/>
                </a:lnTo>
                <a:lnTo>
                  <a:pt x="1040" y="111"/>
                </a:lnTo>
                <a:lnTo>
                  <a:pt x="1033" y="115"/>
                </a:lnTo>
                <a:lnTo>
                  <a:pt x="1033" y="87"/>
                </a:lnTo>
                <a:lnTo>
                  <a:pt x="1030" y="111"/>
                </a:lnTo>
                <a:lnTo>
                  <a:pt x="1030" y="111"/>
                </a:lnTo>
                <a:lnTo>
                  <a:pt x="1030" y="111"/>
                </a:lnTo>
                <a:lnTo>
                  <a:pt x="1030" y="115"/>
                </a:lnTo>
                <a:lnTo>
                  <a:pt x="1026" y="115"/>
                </a:lnTo>
                <a:lnTo>
                  <a:pt x="1026" y="118"/>
                </a:lnTo>
                <a:lnTo>
                  <a:pt x="1026" y="118"/>
                </a:lnTo>
                <a:lnTo>
                  <a:pt x="1026" y="132"/>
                </a:lnTo>
                <a:lnTo>
                  <a:pt x="1026" y="132"/>
                </a:lnTo>
                <a:lnTo>
                  <a:pt x="1026" y="132"/>
                </a:lnTo>
                <a:lnTo>
                  <a:pt x="1026" y="132"/>
                </a:lnTo>
                <a:lnTo>
                  <a:pt x="1026" y="132"/>
                </a:lnTo>
                <a:lnTo>
                  <a:pt x="1023" y="146"/>
                </a:lnTo>
                <a:lnTo>
                  <a:pt x="1016" y="146"/>
                </a:lnTo>
                <a:lnTo>
                  <a:pt x="1019" y="153"/>
                </a:lnTo>
                <a:lnTo>
                  <a:pt x="1009" y="153"/>
                </a:lnTo>
                <a:lnTo>
                  <a:pt x="1013" y="160"/>
                </a:lnTo>
                <a:lnTo>
                  <a:pt x="1006" y="160"/>
                </a:lnTo>
                <a:lnTo>
                  <a:pt x="1006" y="170"/>
                </a:lnTo>
                <a:lnTo>
                  <a:pt x="1002" y="170"/>
                </a:lnTo>
                <a:lnTo>
                  <a:pt x="1002" y="177"/>
                </a:lnTo>
                <a:lnTo>
                  <a:pt x="1002" y="177"/>
                </a:lnTo>
                <a:lnTo>
                  <a:pt x="999" y="181"/>
                </a:lnTo>
                <a:lnTo>
                  <a:pt x="999" y="191"/>
                </a:lnTo>
                <a:lnTo>
                  <a:pt x="999" y="191"/>
                </a:lnTo>
                <a:lnTo>
                  <a:pt x="999" y="198"/>
                </a:lnTo>
                <a:lnTo>
                  <a:pt x="999" y="198"/>
                </a:lnTo>
                <a:lnTo>
                  <a:pt x="999" y="208"/>
                </a:lnTo>
                <a:lnTo>
                  <a:pt x="999" y="208"/>
                </a:lnTo>
                <a:lnTo>
                  <a:pt x="999" y="215"/>
                </a:lnTo>
                <a:lnTo>
                  <a:pt x="999" y="215"/>
                </a:lnTo>
                <a:lnTo>
                  <a:pt x="999" y="219"/>
                </a:lnTo>
                <a:lnTo>
                  <a:pt x="999" y="219"/>
                </a:lnTo>
                <a:lnTo>
                  <a:pt x="999" y="219"/>
                </a:lnTo>
                <a:lnTo>
                  <a:pt x="999" y="226"/>
                </a:lnTo>
                <a:lnTo>
                  <a:pt x="999" y="226"/>
                </a:lnTo>
                <a:lnTo>
                  <a:pt x="999" y="236"/>
                </a:lnTo>
                <a:lnTo>
                  <a:pt x="999" y="236"/>
                </a:lnTo>
                <a:lnTo>
                  <a:pt x="999" y="236"/>
                </a:lnTo>
                <a:lnTo>
                  <a:pt x="999" y="239"/>
                </a:lnTo>
                <a:lnTo>
                  <a:pt x="999" y="239"/>
                </a:lnTo>
                <a:lnTo>
                  <a:pt x="999" y="239"/>
                </a:lnTo>
                <a:lnTo>
                  <a:pt x="995" y="243"/>
                </a:lnTo>
                <a:lnTo>
                  <a:pt x="999" y="250"/>
                </a:lnTo>
                <a:lnTo>
                  <a:pt x="999" y="260"/>
                </a:lnTo>
                <a:lnTo>
                  <a:pt x="999" y="260"/>
                </a:lnTo>
                <a:lnTo>
                  <a:pt x="999" y="264"/>
                </a:lnTo>
                <a:lnTo>
                  <a:pt x="995" y="264"/>
                </a:lnTo>
                <a:lnTo>
                  <a:pt x="995" y="274"/>
                </a:lnTo>
                <a:lnTo>
                  <a:pt x="995" y="288"/>
                </a:lnTo>
                <a:lnTo>
                  <a:pt x="995" y="288"/>
                </a:lnTo>
                <a:lnTo>
                  <a:pt x="995" y="288"/>
                </a:lnTo>
                <a:lnTo>
                  <a:pt x="995" y="288"/>
                </a:lnTo>
                <a:lnTo>
                  <a:pt x="995" y="298"/>
                </a:lnTo>
                <a:lnTo>
                  <a:pt x="995" y="316"/>
                </a:lnTo>
                <a:lnTo>
                  <a:pt x="995" y="316"/>
                </a:lnTo>
                <a:lnTo>
                  <a:pt x="995" y="316"/>
                </a:lnTo>
                <a:lnTo>
                  <a:pt x="992" y="319"/>
                </a:lnTo>
                <a:lnTo>
                  <a:pt x="995" y="326"/>
                </a:lnTo>
                <a:lnTo>
                  <a:pt x="995" y="361"/>
                </a:lnTo>
                <a:lnTo>
                  <a:pt x="992" y="361"/>
                </a:lnTo>
                <a:lnTo>
                  <a:pt x="992" y="371"/>
                </a:lnTo>
                <a:lnTo>
                  <a:pt x="992" y="413"/>
                </a:lnTo>
                <a:lnTo>
                  <a:pt x="992" y="413"/>
                </a:lnTo>
                <a:lnTo>
                  <a:pt x="992" y="423"/>
                </a:lnTo>
                <a:lnTo>
                  <a:pt x="992" y="478"/>
                </a:lnTo>
                <a:lnTo>
                  <a:pt x="989" y="478"/>
                </a:lnTo>
                <a:lnTo>
                  <a:pt x="992" y="492"/>
                </a:lnTo>
                <a:lnTo>
                  <a:pt x="992" y="555"/>
                </a:lnTo>
                <a:lnTo>
                  <a:pt x="989" y="555"/>
                </a:lnTo>
                <a:lnTo>
                  <a:pt x="989" y="568"/>
                </a:lnTo>
                <a:lnTo>
                  <a:pt x="989" y="617"/>
                </a:lnTo>
                <a:lnTo>
                  <a:pt x="985" y="617"/>
                </a:lnTo>
                <a:lnTo>
                  <a:pt x="985" y="610"/>
                </a:lnTo>
                <a:lnTo>
                  <a:pt x="985" y="357"/>
                </a:lnTo>
                <a:lnTo>
                  <a:pt x="978" y="357"/>
                </a:lnTo>
                <a:lnTo>
                  <a:pt x="975" y="354"/>
                </a:lnTo>
                <a:lnTo>
                  <a:pt x="968" y="354"/>
                </a:lnTo>
                <a:lnTo>
                  <a:pt x="961" y="354"/>
                </a:lnTo>
                <a:lnTo>
                  <a:pt x="954" y="354"/>
                </a:lnTo>
                <a:lnTo>
                  <a:pt x="944" y="354"/>
                </a:lnTo>
                <a:lnTo>
                  <a:pt x="937" y="354"/>
                </a:lnTo>
                <a:lnTo>
                  <a:pt x="930" y="354"/>
                </a:lnTo>
                <a:lnTo>
                  <a:pt x="924" y="354"/>
                </a:lnTo>
                <a:lnTo>
                  <a:pt x="917" y="354"/>
                </a:lnTo>
                <a:lnTo>
                  <a:pt x="917" y="347"/>
                </a:lnTo>
                <a:lnTo>
                  <a:pt x="913" y="347"/>
                </a:lnTo>
                <a:lnTo>
                  <a:pt x="910" y="354"/>
                </a:lnTo>
                <a:lnTo>
                  <a:pt x="913" y="354"/>
                </a:lnTo>
                <a:lnTo>
                  <a:pt x="910" y="357"/>
                </a:lnTo>
                <a:lnTo>
                  <a:pt x="906" y="357"/>
                </a:lnTo>
                <a:lnTo>
                  <a:pt x="906" y="343"/>
                </a:lnTo>
                <a:lnTo>
                  <a:pt x="906" y="343"/>
                </a:lnTo>
                <a:lnTo>
                  <a:pt x="910" y="343"/>
                </a:lnTo>
                <a:lnTo>
                  <a:pt x="917" y="343"/>
                </a:lnTo>
                <a:lnTo>
                  <a:pt x="924" y="347"/>
                </a:lnTo>
                <a:lnTo>
                  <a:pt x="930" y="347"/>
                </a:lnTo>
                <a:lnTo>
                  <a:pt x="937" y="347"/>
                </a:lnTo>
                <a:lnTo>
                  <a:pt x="944" y="347"/>
                </a:lnTo>
                <a:lnTo>
                  <a:pt x="954" y="347"/>
                </a:lnTo>
                <a:lnTo>
                  <a:pt x="961" y="347"/>
                </a:lnTo>
                <a:lnTo>
                  <a:pt x="968" y="347"/>
                </a:lnTo>
                <a:lnTo>
                  <a:pt x="975" y="347"/>
                </a:lnTo>
                <a:lnTo>
                  <a:pt x="975" y="354"/>
                </a:lnTo>
                <a:lnTo>
                  <a:pt x="978" y="354"/>
                </a:lnTo>
                <a:lnTo>
                  <a:pt x="978" y="343"/>
                </a:lnTo>
                <a:lnTo>
                  <a:pt x="978" y="343"/>
                </a:lnTo>
                <a:lnTo>
                  <a:pt x="982" y="343"/>
                </a:lnTo>
                <a:lnTo>
                  <a:pt x="989" y="343"/>
                </a:lnTo>
                <a:lnTo>
                  <a:pt x="989" y="340"/>
                </a:lnTo>
                <a:lnTo>
                  <a:pt x="982" y="340"/>
                </a:lnTo>
                <a:lnTo>
                  <a:pt x="975" y="340"/>
                </a:lnTo>
                <a:lnTo>
                  <a:pt x="968" y="336"/>
                </a:lnTo>
                <a:lnTo>
                  <a:pt x="961" y="336"/>
                </a:lnTo>
                <a:lnTo>
                  <a:pt x="954" y="336"/>
                </a:lnTo>
                <a:lnTo>
                  <a:pt x="944" y="336"/>
                </a:lnTo>
                <a:lnTo>
                  <a:pt x="937" y="336"/>
                </a:lnTo>
                <a:lnTo>
                  <a:pt x="930" y="336"/>
                </a:lnTo>
                <a:lnTo>
                  <a:pt x="924" y="336"/>
                </a:lnTo>
                <a:lnTo>
                  <a:pt x="913" y="336"/>
                </a:lnTo>
                <a:lnTo>
                  <a:pt x="910" y="340"/>
                </a:lnTo>
                <a:lnTo>
                  <a:pt x="906" y="340"/>
                </a:lnTo>
                <a:lnTo>
                  <a:pt x="903" y="340"/>
                </a:lnTo>
                <a:lnTo>
                  <a:pt x="903" y="336"/>
                </a:lnTo>
                <a:lnTo>
                  <a:pt x="903" y="302"/>
                </a:lnTo>
                <a:lnTo>
                  <a:pt x="903" y="302"/>
                </a:lnTo>
                <a:lnTo>
                  <a:pt x="903" y="302"/>
                </a:lnTo>
                <a:lnTo>
                  <a:pt x="903" y="302"/>
                </a:lnTo>
                <a:lnTo>
                  <a:pt x="903" y="364"/>
                </a:lnTo>
                <a:lnTo>
                  <a:pt x="906" y="371"/>
                </a:lnTo>
                <a:lnTo>
                  <a:pt x="906" y="610"/>
                </a:lnTo>
                <a:lnTo>
                  <a:pt x="906" y="610"/>
                </a:lnTo>
                <a:lnTo>
                  <a:pt x="906" y="617"/>
                </a:lnTo>
                <a:lnTo>
                  <a:pt x="903" y="617"/>
                </a:lnTo>
                <a:lnTo>
                  <a:pt x="903" y="610"/>
                </a:lnTo>
                <a:lnTo>
                  <a:pt x="903" y="610"/>
                </a:lnTo>
                <a:lnTo>
                  <a:pt x="900" y="610"/>
                </a:lnTo>
                <a:lnTo>
                  <a:pt x="896" y="610"/>
                </a:lnTo>
                <a:lnTo>
                  <a:pt x="896" y="610"/>
                </a:lnTo>
                <a:lnTo>
                  <a:pt x="893" y="336"/>
                </a:lnTo>
                <a:lnTo>
                  <a:pt x="889" y="336"/>
                </a:lnTo>
                <a:lnTo>
                  <a:pt x="889" y="322"/>
                </a:lnTo>
                <a:lnTo>
                  <a:pt x="889" y="322"/>
                </a:lnTo>
                <a:lnTo>
                  <a:pt x="893" y="322"/>
                </a:lnTo>
                <a:lnTo>
                  <a:pt x="893" y="319"/>
                </a:lnTo>
                <a:lnTo>
                  <a:pt x="893" y="316"/>
                </a:lnTo>
                <a:lnTo>
                  <a:pt x="889" y="316"/>
                </a:lnTo>
                <a:lnTo>
                  <a:pt x="889" y="284"/>
                </a:lnTo>
                <a:lnTo>
                  <a:pt x="872" y="277"/>
                </a:lnTo>
                <a:lnTo>
                  <a:pt x="872" y="277"/>
                </a:lnTo>
                <a:lnTo>
                  <a:pt x="865" y="281"/>
                </a:lnTo>
                <a:lnTo>
                  <a:pt x="862" y="281"/>
                </a:lnTo>
                <a:lnTo>
                  <a:pt x="855" y="281"/>
                </a:lnTo>
                <a:lnTo>
                  <a:pt x="852" y="284"/>
                </a:lnTo>
                <a:lnTo>
                  <a:pt x="852" y="284"/>
                </a:lnTo>
                <a:lnTo>
                  <a:pt x="848" y="288"/>
                </a:lnTo>
                <a:lnTo>
                  <a:pt x="848" y="291"/>
                </a:lnTo>
                <a:lnTo>
                  <a:pt x="845" y="298"/>
                </a:lnTo>
                <a:lnTo>
                  <a:pt x="845" y="298"/>
                </a:lnTo>
                <a:lnTo>
                  <a:pt x="845" y="302"/>
                </a:lnTo>
                <a:lnTo>
                  <a:pt x="845" y="309"/>
                </a:lnTo>
                <a:lnTo>
                  <a:pt x="845" y="312"/>
                </a:lnTo>
                <a:lnTo>
                  <a:pt x="841" y="316"/>
                </a:lnTo>
                <a:lnTo>
                  <a:pt x="841" y="319"/>
                </a:lnTo>
                <a:lnTo>
                  <a:pt x="838" y="319"/>
                </a:lnTo>
                <a:lnTo>
                  <a:pt x="835" y="319"/>
                </a:lnTo>
                <a:lnTo>
                  <a:pt x="831" y="322"/>
                </a:lnTo>
                <a:lnTo>
                  <a:pt x="828" y="322"/>
                </a:lnTo>
                <a:lnTo>
                  <a:pt x="824" y="326"/>
                </a:lnTo>
                <a:lnTo>
                  <a:pt x="821" y="326"/>
                </a:lnTo>
                <a:lnTo>
                  <a:pt x="821" y="329"/>
                </a:lnTo>
                <a:lnTo>
                  <a:pt x="821" y="492"/>
                </a:lnTo>
                <a:lnTo>
                  <a:pt x="800" y="478"/>
                </a:lnTo>
                <a:lnTo>
                  <a:pt x="790" y="478"/>
                </a:lnTo>
                <a:lnTo>
                  <a:pt x="780" y="478"/>
                </a:lnTo>
                <a:lnTo>
                  <a:pt x="759" y="492"/>
                </a:lnTo>
                <a:lnTo>
                  <a:pt x="759" y="499"/>
                </a:lnTo>
                <a:lnTo>
                  <a:pt x="756" y="499"/>
                </a:lnTo>
                <a:lnTo>
                  <a:pt x="756" y="392"/>
                </a:lnTo>
                <a:lnTo>
                  <a:pt x="756" y="392"/>
                </a:lnTo>
                <a:lnTo>
                  <a:pt x="756" y="378"/>
                </a:lnTo>
                <a:lnTo>
                  <a:pt x="766" y="374"/>
                </a:lnTo>
                <a:lnTo>
                  <a:pt x="766" y="371"/>
                </a:lnTo>
                <a:lnTo>
                  <a:pt x="756" y="368"/>
                </a:lnTo>
                <a:lnTo>
                  <a:pt x="749" y="371"/>
                </a:lnTo>
                <a:lnTo>
                  <a:pt x="742" y="371"/>
                </a:lnTo>
                <a:lnTo>
                  <a:pt x="735" y="371"/>
                </a:lnTo>
                <a:lnTo>
                  <a:pt x="732" y="374"/>
                </a:lnTo>
                <a:lnTo>
                  <a:pt x="725" y="374"/>
                </a:lnTo>
                <a:lnTo>
                  <a:pt x="718" y="378"/>
                </a:lnTo>
                <a:lnTo>
                  <a:pt x="711" y="378"/>
                </a:lnTo>
                <a:lnTo>
                  <a:pt x="708" y="378"/>
                </a:lnTo>
                <a:lnTo>
                  <a:pt x="701" y="381"/>
                </a:lnTo>
                <a:lnTo>
                  <a:pt x="694" y="381"/>
                </a:lnTo>
                <a:lnTo>
                  <a:pt x="691" y="381"/>
                </a:lnTo>
                <a:lnTo>
                  <a:pt x="684" y="381"/>
                </a:lnTo>
                <a:lnTo>
                  <a:pt x="674" y="388"/>
                </a:lnTo>
                <a:lnTo>
                  <a:pt x="674" y="392"/>
                </a:lnTo>
                <a:lnTo>
                  <a:pt x="677" y="392"/>
                </a:lnTo>
                <a:lnTo>
                  <a:pt x="677" y="395"/>
                </a:lnTo>
                <a:lnTo>
                  <a:pt x="674" y="399"/>
                </a:lnTo>
                <a:lnTo>
                  <a:pt x="674" y="503"/>
                </a:lnTo>
                <a:lnTo>
                  <a:pt x="667" y="492"/>
                </a:lnTo>
                <a:lnTo>
                  <a:pt x="667" y="437"/>
                </a:lnTo>
                <a:lnTo>
                  <a:pt x="663" y="437"/>
                </a:lnTo>
                <a:lnTo>
                  <a:pt x="663" y="437"/>
                </a:lnTo>
                <a:lnTo>
                  <a:pt x="660" y="437"/>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37"/>
                </a:lnTo>
                <a:lnTo>
                  <a:pt x="653" y="437"/>
                </a:lnTo>
                <a:lnTo>
                  <a:pt x="650" y="437"/>
                </a:lnTo>
                <a:lnTo>
                  <a:pt x="640" y="433"/>
                </a:lnTo>
                <a:lnTo>
                  <a:pt x="636" y="433"/>
                </a:lnTo>
                <a:lnTo>
                  <a:pt x="633" y="433"/>
                </a:lnTo>
                <a:lnTo>
                  <a:pt x="633" y="406"/>
                </a:lnTo>
                <a:lnTo>
                  <a:pt x="633" y="406"/>
                </a:lnTo>
                <a:lnTo>
                  <a:pt x="633" y="406"/>
                </a:lnTo>
                <a:lnTo>
                  <a:pt x="633" y="406"/>
                </a:lnTo>
                <a:lnTo>
                  <a:pt x="633" y="406"/>
                </a:lnTo>
                <a:lnTo>
                  <a:pt x="636" y="406"/>
                </a:lnTo>
                <a:lnTo>
                  <a:pt x="636" y="406"/>
                </a:lnTo>
                <a:lnTo>
                  <a:pt x="636" y="406"/>
                </a:lnTo>
                <a:lnTo>
                  <a:pt x="636" y="406"/>
                </a:lnTo>
                <a:lnTo>
                  <a:pt x="636" y="406"/>
                </a:lnTo>
                <a:lnTo>
                  <a:pt x="636" y="406"/>
                </a:lnTo>
                <a:lnTo>
                  <a:pt x="636" y="406"/>
                </a:lnTo>
                <a:lnTo>
                  <a:pt x="636" y="406"/>
                </a:lnTo>
                <a:lnTo>
                  <a:pt x="633" y="406"/>
                </a:lnTo>
                <a:lnTo>
                  <a:pt x="633" y="406"/>
                </a:lnTo>
                <a:lnTo>
                  <a:pt x="633" y="406"/>
                </a:lnTo>
                <a:lnTo>
                  <a:pt x="633" y="406"/>
                </a:lnTo>
                <a:lnTo>
                  <a:pt x="633" y="402"/>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402"/>
                </a:lnTo>
                <a:lnTo>
                  <a:pt x="633" y="402"/>
                </a:lnTo>
                <a:lnTo>
                  <a:pt x="633" y="402"/>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33"/>
                </a:lnTo>
                <a:lnTo>
                  <a:pt x="626" y="433"/>
                </a:lnTo>
                <a:lnTo>
                  <a:pt x="626" y="437"/>
                </a:lnTo>
                <a:lnTo>
                  <a:pt x="622" y="437"/>
                </a:lnTo>
                <a:lnTo>
                  <a:pt x="622" y="492"/>
                </a:lnTo>
                <a:lnTo>
                  <a:pt x="616" y="499"/>
                </a:lnTo>
                <a:lnTo>
                  <a:pt x="616" y="416"/>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2" y="406"/>
                </a:lnTo>
                <a:lnTo>
                  <a:pt x="612" y="406"/>
                </a:lnTo>
                <a:lnTo>
                  <a:pt x="612" y="406"/>
                </a:lnTo>
                <a:lnTo>
                  <a:pt x="612" y="406"/>
                </a:lnTo>
                <a:lnTo>
                  <a:pt x="612" y="402"/>
                </a:lnTo>
                <a:lnTo>
                  <a:pt x="612" y="402"/>
                </a:lnTo>
                <a:lnTo>
                  <a:pt x="612" y="402"/>
                </a:lnTo>
                <a:lnTo>
                  <a:pt x="612" y="402"/>
                </a:lnTo>
                <a:lnTo>
                  <a:pt x="609" y="402"/>
                </a:lnTo>
                <a:lnTo>
                  <a:pt x="609" y="402"/>
                </a:lnTo>
                <a:lnTo>
                  <a:pt x="609" y="402"/>
                </a:lnTo>
                <a:lnTo>
                  <a:pt x="609" y="392"/>
                </a:lnTo>
                <a:lnTo>
                  <a:pt x="585" y="399"/>
                </a:lnTo>
                <a:lnTo>
                  <a:pt x="561" y="413"/>
                </a:lnTo>
                <a:lnTo>
                  <a:pt x="561" y="406"/>
                </a:lnTo>
                <a:lnTo>
                  <a:pt x="547" y="402"/>
                </a:lnTo>
                <a:lnTo>
                  <a:pt x="547" y="402"/>
                </a:lnTo>
                <a:lnTo>
                  <a:pt x="547" y="402"/>
                </a:lnTo>
                <a:lnTo>
                  <a:pt x="547" y="402"/>
                </a:lnTo>
                <a:lnTo>
                  <a:pt x="547" y="402"/>
                </a:lnTo>
                <a:lnTo>
                  <a:pt x="544" y="402"/>
                </a:lnTo>
                <a:lnTo>
                  <a:pt x="533" y="409"/>
                </a:lnTo>
                <a:lnTo>
                  <a:pt x="533" y="409"/>
                </a:lnTo>
                <a:lnTo>
                  <a:pt x="533" y="409"/>
                </a:lnTo>
                <a:lnTo>
                  <a:pt x="533" y="409"/>
                </a:lnTo>
                <a:lnTo>
                  <a:pt x="533" y="409"/>
                </a:lnTo>
                <a:lnTo>
                  <a:pt x="530" y="409"/>
                </a:lnTo>
                <a:lnTo>
                  <a:pt x="530" y="409"/>
                </a:lnTo>
                <a:lnTo>
                  <a:pt x="530" y="409"/>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85"/>
                </a:lnTo>
                <a:lnTo>
                  <a:pt x="503" y="464"/>
                </a:lnTo>
                <a:lnTo>
                  <a:pt x="486" y="447"/>
                </a:lnTo>
                <a:lnTo>
                  <a:pt x="486" y="447"/>
                </a:lnTo>
                <a:lnTo>
                  <a:pt x="486" y="416"/>
                </a:lnTo>
                <a:lnTo>
                  <a:pt x="486" y="416"/>
                </a:lnTo>
                <a:lnTo>
                  <a:pt x="486" y="416"/>
                </a:lnTo>
                <a:lnTo>
                  <a:pt x="486"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16"/>
                </a:lnTo>
                <a:lnTo>
                  <a:pt x="479" y="416"/>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16"/>
                </a:lnTo>
                <a:lnTo>
                  <a:pt x="479" y="416"/>
                </a:lnTo>
                <a:lnTo>
                  <a:pt x="479" y="416"/>
                </a:lnTo>
                <a:lnTo>
                  <a:pt x="479" y="447"/>
                </a:lnTo>
                <a:lnTo>
                  <a:pt x="475" y="447"/>
                </a:lnTo>
                <a:lnTo>
                  <a:pt x="475" y="496"/>
                </a:lnTo>
                <a:lnTo>
                  <a:pt x="458" y="509"/>
                </a:lnTo>
                <a:lnTo>
                  <a:pt x="458" y="361"/>
                </a:lnTo>
                <a:lnTo>
                  <a:pt x="451" y="357"/>
                </a:lnTo>
                <a:lnTo>
                  <a:pt x="451" y="316"/>
                </a:lnTo>
                <a:lnTo>
                  <a:pt x="448" y="316"/>
                </a:lnTo>
                <a:lnTo>
                  <a:pt x="448" y="291"/>
                </a:lnTo>
                <a:lnTo>
                  <a:pt x="441" y="291"/>
                </a:lnTo>
                <a:lnTo>
                  <a:pt x="441" y="274"/>
                </a:lnTo>
                <a:lnTo>
                  <a:pt x="434" y="274"/>
                </a:lnTo>
                <a:lnTo>
                  <a:pt x="434" y="264"/>
                </a:lnTo>
                <a:lnTo>
                  <a:pt x="434" y="264"/>
                </a:lnTo>
                <a:lnTo>
                  <a:pt x="434" y="264"/>
                </a:lnTo>
                <a:lnTo>
                  <a:pt x="434" y="232"/>
                </a:lnTo>
                <a:lnTo>
                  <a:pt x="434" y="232"/>
                </a:lnTo>
                <a:lnTo>
                  <a:pt x="434" y="232"/>
                </a:lnTo>
                <a:lnTo>
                  <a:pt x="434" y="232"/>
                </a:lnTo>
                <a:lnTo>
                  <a:pt x="434" y="232"/>
                </a:lnTo>
                <a:lnTo>
                  <a:pt x="431" y="232"/>
                </a:lnTo>
                <a:lnTo>
                  <a:pt x="431" y="232"/>
                </a:lnTo>
                <a:lnTo>
                  <a:pt x="431" y="232"/>
                </a:lnTo>
                <a:lnTo>
                  <a:pt x="431" y="232"/>
                </a:lnTo>
                <a:lnTo>
                  <a:pt x="431" y="232"/>
                </a:lnTo>
                <a:lnTo>
                  <a:pt x="431" y="232"/>
                </a:lnTo>
                <a:lnTo>
                  <a:pt x="431" y="232"/>
                </a:lnTo>
                <a:lnTo>
                  <a:pt x="431" y="232"/>
                </a:lnTo>
                <a:lnTo>
                  <a:pt x="431" y="264"/>
                </a:lnTo>
                <a:lnTo>
                  <a:pt x="427" y="264"/>
                </a:lnTo>
                <a:lnTo>
                  <a:pt x="427" y="274"/>
                </a:lnTo>
                <a:lnTo>
                  <a:pt x="424" y="274"/>
                </a:lnTo>
                <a:lnTo>
                  <a:pt x="424" y="288"/>
                </a:lnTo>
                <a:lnTo>
                  <a:pt x="390" y="288"/>
                </a:lnTo>
                <a:lnTo>
                  <a:pt x="362" y="291"/>
                </a:lnTo>
                <a:lnTo>
                  <a:pt x="362" y="312"/>
                </a:lnTo>
                <a:lnTo>
                  <a:pt x="349" y="312"/>
                </a:lnTo>
                <a:lnTo>
                  <a:pt x="349" y="354"/>
                </a:lnTo>
                <a:lnTo>
                  <a:pt x="335" y="357"/>
                </a:lnTo>
                <a:lnTo>
                  <a:pt x="338" y="596"/>
                </a:lnTo>
                <a:lnTo>
                  <a:pt x="325" y="603"/>
                </a:lnTo>
                <a:lnTo>
                  <a:pt x="321" y="347"/>
                </a:lnTo>
                <a:lnTo>
                  <a:pt x="321" y="347"/>
                </a:lnTo>
                <a:lnTo>
                  <a:pt x="321" y="347"/>
                </a:lnTo>
                <a:lnTo>
                  <a:pt x="321" y="347"/>
                </a:lnTo>
                <a:lnTo>
                  <a:pt x="321" y="347"/>
                </a:lnTo>
                <a:lnTo>
                  <a:pt x="321" y="347"/>
                </a:lnTo>
                <a:lnTo>
                  <a:pt x="318" y="347"/>
                </a:lnTo>
                <a:lnTo>
                  <a:pt x="318" y="347"/>
                </a:lnTo>
                <a:lnTo>
                  <a:pt x="318" y="347"/>
                </a:lnTo>
                <a:lnTo>
                  <a:pt x="314" y="347"/>
                </a:lnTo>
                <a:lnTo>
                  <a:pt x="314" y="347"/>
                </a:lnTo>
                <a:lnTo>
                  <a:pt x="311" y="347"/>
                </a:lnTo>
                <a:lnTo>
                  <a:pt x="311" y="347"/>
                </a:lnTo>
                <a:lnTo>
                  <a:pt x="260" y="347"/>
                </a:lnTo>
                <a:lnTo>
                  <a:pt x="256" y="347"/>
                </a:lnTo>
                <a:lnTo>
                  <a:pt x="253" y="347"/>
                </a:lnTo>
                <a:lnTo>
                  <a:pt x="253" y="347"/>
                </a:lnTo>
                <a:lnTo>
                  <a:pt x="249" y="347"/>
                </a:lnTo>
                <a:lnTo>
                  <a:pt x="249" y="347"/>
                </a:lnTo>
                <a:lnTo>
                  <a:pt x="246" y="347"/>
                </a:lnTo>
                <a:lnTo>
                  <a:pt x="246" y="347"/>
                </a:lnTo>
                <a:lnTo>
                  <a:pt x="246" y="347"/>
                </a:lnTo>
                <a:lnTo>
                  <a:pt x="246" y="347"/>
                </a:lnTo>
                <a:lnTo>
                  <a:pt x="246" y="347"/>
                </a:lnTo>
                <a:lnTo>
                  <a:pt x="253" y="631"/>
                </a:lnTo>
                <a:lnTo>
                  <a:pt x="246" y="634"/>
                </a:lnTo>
                <a:lnTo>
                  <a:pt x="246" y="468"/>
                </a:lnTo>
                <a:lnTo>
                  <a:pt x="239" y="468"/>
                </a:lnTo>
                <a:lnTo>
                  <a:pt x="239" y="468"/>
                </a:lnTo>
                <a:lnTo>
                  <a:pt x="239" y="464"/>
                </a:lnTo>
                <a:lnTo>
                  <a:pt x="239" y="464"/>
                </a:lnTo>
                <a:lnTo>
                  <a:pt x="236" y="464"/>
                </a:lnTo>
                <a:lnTo>
                  <a:pt x="232" y="461"/>
                </a:lnTo>
                <a:lnTo>
                  <a:pt x="225" y="461"/>
                </a:lnTo>
                <a:lnTo>
                  <a:pt x="222" y="461"/>
                </a:lnTo>
                <a:lnTo>
                  <a:pt x="215" y="461"/>
                </a:lnTo>
                <a:lnTo>
                  <a:pt x="212" y="461"/>
                </a:lnTo>
                <a:lnTo>
                  <a:pt x="205" y="461"/>
                </a:lnTo>
                <a:lnTo>
                  <a:pt x="205" y="464"/>
                </a:lnTo>
                <a:lnTo>
                  <a:pt x="201" y="464"/>
                </a:lnTo>
                <a:lnTo>
                  <a:pt x="205" y="388"/>
                </a:lnTo>
                <a:lnTo>
                  <a:pt x="191" y="388"/>
                </a:lnTo>
                <a:lnTo>
                  <a:pt x="130" y="374"/>
                </a:lnTo>
                <a:lnTo>
                  <a:pt x="123" y="371"/>
                </a:lnTo>
                <a:lnTo>
                  <a:pt x="123" y="471"/>
                </a:lnTo>
                <a:lnTo>
                  <a:pt x="116" y="471"/>
                </a:lnTo>
                <a:lnTo>
                  <a:pt x="116" y="458"/>
                </a:lnTo>
                <a:lnTo>
                  <a:pt x="112" y="458"/>
                </a:lnTo>
                <a:lnTo>
                  <a:pt x="112" y="458"/>
                </a:lnTo>
                <a:lnTo>
                  <a:pt x="109" y="458"/>
                </a:lnTo>
                <a:lnTo>
                  <a:pt x="109" y="423"/>
                </a:lnTo>
                <a:lnTo>
                  <a:pt x="109" y="423"/>
                </a:lnTo>
                <a:lnTo>
                  <a:pt x="109" y="413"/>
                </a:lnTo>
                <a:lnTo>
                  <a:pt x="106" y="413"/>
                </a:lnTo>
                <a:lnTo>
                  <a:pt x="106" y="413"/>
                </a:lnTo>
                <a:lnTo>
                  <a:pt x="106" y="413"/>
                </a:lnTo>
                <a:lnTo>
                  <a:pt x="106" y="381"/>
                </a:lnTo>
                <a:lnTo>
                  <a:pt x="102" y="381"/>
                </a:lnTo>
                <a:lnTo>
                  <a:pt x="102" y="381"/>
                </a:lnTo>
                <a:lnTo>
                  <a:pt x="102" y="413"/>
                </a:lnTo>
                <a:lnTo>
                  <a:pt x="102" y="413"/>
                </a:lnTo>
                <a:lnTo>
                  <a:pt x="102" y="413"/>
                </a:lnTo>
                <a:lnTo>
                  <a:pt x="99" y="413"/>
                </a:lnTo>
                <a:lnTo>
                  <a:pt x="99" y="413"/>
                </a:lnTo>
                <a:lnTo>
                  <a:pt x="99" y="416"/>
                </a:lnTo>
                <a:lnTo>
                  <a:pt x="99" y="416"/>
                </a:lnTo>
                <a:lnTo>
                  <a:pt x="99" y="423"/>
                </a:lnTo>
                <a:lnTo>
                  <a:pt x="95" y="423"/>
                </a:lnTo>
                <a:lnTo>
                  <a:pt x="92" y="423"/>
                </a:lnTo>
                <a:lnTo>
                  <a:pt x="89" y="423"/>
                </a:lnTo>
                <a:lnTo>
                  <a:pt x="85" y="423"/>
                </a:lnTo>
                <a:lnTo>
                  <a:pt x="82" y="423"/>
                </a:lnTo>
                <a:lnTo>
                  <a:pt x="82" y="423"/>
                </a:lnTo>
                <a:lnTo>
                  <a:pt x="78" y="423"/>
                </a:lnTo>
                <a:lnTo>
                  <a:pt x="75" y="423"/>
                </a:lnTo>
                <a:lnTo>
                  <a:pt x="71" y="423"/>
                </a:lnTo>
                <a:lnTo>
                  <a:pt x="68" y="423"/>
                </a:lnTo>
                <a:lnTo>
                  <a:pt x="65" y="423"/>
                </a:lnTo>
                <a:lnTo>
                  <a:pt x="61" y="423"/>
                </a:lnTo>
                <a:lnTo>
                  <a:pt x="61" y="416"/>
                </a:lnTo>
                <a:lnTo>
                  <a:pt x="61" y="416"/>
                </a:lnTo>
                <a:lnTo>
                  <a:pt x="61" y="413"/>
                </a:lnTo>
                <a:lnTo>
                  <a:pt x="61" y="413"/>
                </a:lnTo>
                <a:lnTo>
                  <a:pt x="61" y="413"/>
                </a:lnTo>
                <a:lnTo>
                  <a:pt x="61" y="413"/>
                </a:lnTo>
                <a:lnTo>
                  <a:pt x="58" y="413"/>
                </a:lnTo>
                <a:lnTo>
                  <a:pt x="58" y="381"/>
                </a:lnTo>
                <a:lnTo>
                  <a:pt x="58" y="381"/>
                </a:lnTo>
                <a:lnTo>
                  <a:pt x="58" y="381"/>
                </a:lnTo>
                <a:lnTo>
                  <a:pt x="58" y="413"/>
                </a:lnTo>
                <a:lnTo>
                  <a:pt x="54" y="413"/>
                </a:lnTo>
                <a:lnTo>
                  <a:pt x="54" y="413"/>
                </a:lnTo>
                <a:lnTo>
                  <a:pt x="51" y="413"/>
                </a:lnTo>
                <a:lnTo>
                  <a:pt x="51" y="423"/>
                </a:lnTo>
                <a:lnTo>
                  <a:pt x="51" y="423"/>
                </a:lnTo>
                <a:lnTo>
                  <a:pt x="51" y="458"/>
                </a:lnTo>
                <a:lnTo>
                  <a:pt x="47" y="458"/>
                </a:lnTo>
                <a:lnTo>
                  <a:pt x="47" y="458"/>
                </a:lnTo>
                <a:lnTo>
                  <a:pt x="47" y="458"/>
                </a:lnTo>
                <a:lnTo>
                  <a:pt x="47" y="586"/>
                </a:lnTo>
                <a:lnTo>
                  <a:pt x="41" y="586"/>
                </a:lnTo>
                <a:lnTo>
                  <a:pt x="41" y="586"/>
                </a:lnTo>
                <a:lnTo>
                  <a:pt x="37" y="586"/>
                </a:lnTo>
                <a:lnTo>
                  <a:pt x="37" y="586"/>
                </a:lnTo>
                <a:lnTo>
                  <a:pt x="37" y="589"/>
                </a:lnTo>
                <a:lnTo>
                  <a:pt x="37" y="589"/>
                </a:lnTo>
                <a:lnTo>
                  <a:pt x="37" y="606"/>
                </a:lnTo>
                <a:lnTo>
                  <a:pt x="17" y="606"/>
                </a:lnTo>
                <a:lnTo>
                  <a:pt x="17" y="593"/>
                </a:lnTo>
                <a:lnTo>
                  <a:pt x="17" y="593"/>
                </a:lnTo>
                <a:lnTo>
                  <a:pt x="17" y="593"/>
                </a:lnTo>
                <a:lnTo>
                  <a:pt x="13" y="593"/>
                </a:lnTo>
                <a:lnTo>
                  <a:pt x="0" y="593"/>
                </a:lnTo>
                <a:lnTo>
                  <a:pt x="0" y="742"/>
                </a:lnTo>
                <a:lnTo>
                  <a:pt x="1485" y="742"/>
                </a:lnTo>
                <a:lnTo>
                  <a:pt x="1981" y="742"/>
                </a:lnTo>
                <a:lnTo>
                  <a:pt x="3826" y="742"/>
                </a:lnTo>
                <a:lnTo>
                  <a:pt x="3853" y="742"/>
                </a:lnTo>
                <a:lnTo>
                  <a:pt x="7683" y="742"/>
                </a:lnTo>
                <a:lnTo>
                  <a:pt x="7683" y="586"/>
                </a:lnTo>
                <a:lnTo>
                  <a:pt x="7642" y="548"/>
                </a:lnTo>
                <a:close/>
                <a:moveTo>
                  <a:pt x="482" y="430"/>
                </a:moveTo>
                <a:lnTo>
                  <a:pt x="482" y="426"/>
                </a:lnTo>
                <a:lnTo>
                  <a:pt x="482" y="419"/>
                </a:lnTo>
                <a:lnTo>
                  <a:pt x="482" y="430"/>
                </a:lnTo>
                <a:close/>
                <a:moveTo>
                  <a:pt x="479" y="416"/>
                </a:moveTo>
                <a:lnTo>
                  <a:pt x="482" y="416"/>
                </a:lnTo>
                <a:lnTo>
                  <a:pt x="482" y="416"/>
                </a:lnTo>
                <a:lnTo>
                  <a:pt x="482" y="423"/>
                </a:lnTo>
                <a:lnTo>
                  <a:pt x="479" y="416"/>
                </a:lnTo>
                <a:lnTo>
                  <a:pt x="479" y="416"/>
                </a:lnTo>
                <a:close/>
                <a:moveTo>
                  <a:pt x="482" y="426"/>
                </a:moveTo>
                <a:lnTo>
                  <a:pt x="479" y="430"/>
                </a:lnTo>
                <a:lnTo>
                  <a:pt x="479" y="419"/>
                </a:lnTo>
                <a:lnTo>
                  <a:pt x="482" y="426"/>
                </a:lnTo>
                <a:close/>
                <a:moveTo>
                  <a:pt x="479" y="433"/>
                </a:moveTo>
                <a:lnTo>
                  <a:pt x="482" y="426"/>
                </a:lnTo>
                <a:lnTo>
                  <a:pt x="482" y="433"/>
                </a:lnTo>
                <a:lnTo>
                  <a:pt x="482" y="433"/>
                </a:lnTo>
                <a:lnTo>
                  <a:pt x="479" y="433"/>
                </a:lnTo>
                <a:lnTo>
                  <a:pt x="479" y="433"/>
                </a:lnTo>
                <a:close/>
                <a:moveTo>
                  <a:pt x="479" y="433"/>
                </a:moveTo>
                <a:lnTo>
                  <a:pt x="482" y="433"/>
                </a:lnTo>
                <a:lnTo>
                  <a:pt x="482" y="433"/>
                </a:lnTo>
                <a:lnTo>
                  <a:pt x="482" y="440"/>
                </a:lnTo>
                <a:lnTo>
                  <a:pt x="479" y="433"/>
                </a:lnTo>
                <a:lnTo>
                  <a:pt x="479" y="433"/>
                </a:lnTo>
                <a:close/>
                <a:moveTo>
                  <a:pt x="479" y="447"/>
                </a:moveTo>
                <a:lnTo>
                  <a:pt x="479" y="437"/>
                </a:lnTo>
                <a:lnTo>
                  <a:pt x="482" y="440"/>
                </a:lnTo>
                <a:lnTo>
                  <a:pt x="479" y="447"/>
                </a:lnTo>
                <a:lnTo>
                  <a:pt x="479" y="447"/>
                </a:lnTo>
                <a:close/>
                <a:moveTo>
                  <a:pt x="479" y="447"/>
                </a:moveTo>
                <a:lnTo>
                  <a:pt x="482" y="444"/>
                </a:lnTo>
                <a:lnTo>
                  <a:pt x="482" y="447"/>
                </a:lnTo>
                <a:lnTo>
                  <a:pt x="479" y="447"/>
                </a:lnTo>
                <a:close/>
                <a:moveTo>
                  <a:pt x="482" y="447"/>
                </a:moveTo>
                <a:lnTo>
                  <a:pt x="482" y="440"/>
                </a:lnTo>
                <a:lnTo>
                  <a:pt x="482" y="433"/>
                </a:lnTo>
                <a:lnTo>
                  <a:pt x="482" y="447"/>
                </a:lnTo>
                <a:lnTo>
                  <a:pt x="482" y="447"/>
                </a:lnTo>
                <a:close/>
                <a:moveTo>
                  <a:pt x="1187" y="77"/>
                </a:moveTo>
                <a:lnTo>
                  <a:pt x="1187" y="80"/>
                </a:lnTo>
                <a:lnTo>
                  <a:pt x="1184" y="94"/>
                </a:lnTo>
                <a:lnTo>
                  <a:pt x="1184" y="108"/>
                </a:lnTo>
                <a:lnTo>
                  <a:pt x="1184" y="111"/>
                </a:lnTo>
                <a:lnTo>
                  <a:pt x="1132" y="111"/>
                </a:lnTo>
                <a:lnTo>
                  <a:pt x="1132" y="108"/>
                </a:lnTo>
                <a:lnTo>
                  <a:pt x="1129" y="94"/>
                </a:lnTo>
                <a:lnTo>
                  <a:pt x="1129" y="80"/>
                </a:lnTo>
                <a:lnTo>
                  <a:pt x="1129" y="77"/>
                </a:lnTo>
                <a:lnTo>
                  <a:pt x="1126" y="70"/>
                </a:lnTo>
                <a:lnTo>
                  <a:pt x="1191" y="70"/>
                </a:lnTo>
                <a:lnTo>
                  <a:pt x="1187" y="77"/>
                </a:lnTo>
                <a:close/>
                <a:moveTo>
                  <a:pt x="1502" y="558"/>
                </a:moveTo>
                <a:lnTo>
                  <a:pt x="1502" y="558"/>
                </a:lnTo>
                <a:lnTo>
                  <a:pt x="1502" y="558"/>
                </a:lnTo>
                <a:lnTo>
                  <a:pt x="1502" y="558"/>
                </a:lnTo>
                <a:close/>
              </a:path>
            </a:pathLst>
          </a:custGeom>
          <a:solidFill>
            <a:schemeClr val="bg1">
              <a:lumMod val="95000"/>
              <a:alpha val="80000"/>
            </a:schemeClr>
          </a:solidFill>
          <a:ln>
            <a:noFill/>
          </a:ln>
        </p:spPr>
        <p:txBody>
          <a:bodyPr vert="horz" wrap="square" lIns="57150" tIns="28575" rIns="57150" bIns="28575" numCol="1" anchor="t" anchorCtr="0" compatLnSpc="1">
            <a:prstTxWarp prst="textNoShape">
              <a:avLst/>
            </a:prstTxWarp>
          </a:bodyPr>
          <a:lstStyle/>
          <a:p>
            <a:endParaRPr lang="en-US" sz="1125">
              <a:solidFill>
                <a:prstClr val="black"/>
              </a:solidFill>
            </a:endParaRPr>
          </a:p>
        </p:txBody>
      </p:sp>
    </p:spTree>
    <p:extLst>
      <p:ext uri="{BB962C8B-B14F-4D97-AF65-F5344CB8AC3E}">
        <p14:creationId xmlns:p14="http://schemas.microsoft.com/office/powerpoint/2010/main" val="3110039816"/>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704" r:id="rId3"/>
    <p:sldLayoutId id="2147483703" r:id="rId4"/>
  </p:sldLayoutIdLst>
  <p:timing>
    <p:tnLst>
      <p:par>
        <p:cTn id="1" dur="indefinite" restart="never" nodeType="tmRoot"/>
      </p:par>
    </p:tnLst>
  </p:timing>
  <p:txStyles>
    <p:titleStyle>
      <a:lvl1pPr algn="l" defTabSz="571477" rtl="0" eaLnBrk="1" latinLnBrk="0" hangingPunct="1">
        <a:lnSpc>
          <a:spcPct val="90000"/>
        </a:lnSpc>
        <a:spcBef>
          <a:spcPct val="0"/>
        </a:spcBef>
        <a:buNone/>
        <a:defRPr sz="2750" kern="1200">
          <a:solidFill>
            <a:schemeClr val="tx1"/>
          </a:solidFill>
          <a:latin typeface="+mj-lt"/>
          <a:ea typeface="+mj-ea"/>
          <a:cs typeface="+mj-cs"/>
        </a:defRPr>
      </a:lvl1pPr>
    </p:titleStyle>
    <p:bodyStyle>
      <a:lvl1pPr marL="142869" indent="-142869" algn="l" defTabSz="571477" rtl="0" eaLnBrk="1" latinLnBrk="0" hangingPunct="1">
        <a:lnSpc>
          <a:spcPct val="90000"/>
        </a:lnSpc>
        <a:spcBef>
          <a:spcPts val="625"/>
        </a:spcBef>
        <a:buFont typeface="Arial" panose="020B0604020202020204" pitchFamily="34" charset="0"/>
        <a:buChar char="•"/>
        <a:defRPr sz="1750" kern="1200">
          <a:solidFill>
            <a:schemeClr val="tx1"/>
          </a:solidFill>
          <a:latin typeface="+mn-lt"/>
          <a:ea typeface="+mn-ea"/>
          <a:cs typeface="+mn-cs"/>
        </a:defRPr>
      </a:lvl1pPr>
      <a:lvl2pPr marL="428608" indent="-142869" algn="l" defTabSz="571477" rtl="0" eaLnBrk="1" latinLnBrk="0" hangingPunct="1">
        <a:lnSpc>
          <a:spcPct val="90000"/>
        </a:lnSpc>
        <a:spcBef>
          <a:spcPts val="312"/>
        </a:spcBef>
        <a:buFont typeface="Arial" panose="020B0604020202020204" pitchFamily="34" charset="0"/>
        <a:buChar char="•"/>
        <a:defRPr sz="1500" kern="1200">
          <a:solidFill>
            <a:schemeClr val="tx1"/>
          </a:solidFill>
          <a:latin typeface="+mn-lt"/>
          <a:ea typeface="+mn-ea"/>
          <a:cs typeface="+mn-cs"/>
        </a:defRPr>
      </a:lvl2pPr>
      <a:lvl3pPr marL="714346" indent="-142869" algn="l" defTabSz="571477" rtl="0" eaLnBrk="1" latinLnBrk="0" hangingPunct="1">
        <a:lnSpc>
          <a:spcPct val="90000"/>
        </a:lnSpc>
        <a:spcBef>
          <a:spcPts val="312"/>
        </a:spcBef>
        <a:buFont typeface="Arial" panose="020B0604020202020204" pitchFamily="34" charset="0"/>
        <a:buChar char="•"/>
        <a:defRPr sz="1250" kern="1200">
          <a:solidFill>
            <a:schemeClr val="tx1"/>
          </a:solidFill>
          <a:latin typeface="+mn-lt"/>
          <a:ea typeface="+mn-ea"/>
          <a:cs typeface="+mn-cs"/>
        </a:defRPr>
      </a:lvl3pPr>
      <a:lvl4pPr marL="1000085" indent="-142869" algn="l" defTabSz="571477" rtl="0" eaLnBrk="1" latinLnBrk="0" hangingPunct="1">
        <a:lnSpc>
          <a:spcPct val="90000"/>
        </a:lnSpc>
        <a:spcBef>
          <a:spcPts val="312"/>
        </a:spcBef>
        <a:buFont typeface="Arial" panose="020B0604020202020204" pitchFamily="34" charset="0"/>
        <a:buChar char="•"/>
        <a:defRPr sz="1125" kern="1200">
          <a:solidFill>
            <a:schemeClr val="tx1"/>
          </a:solidFill>
          <a:latin typeface="+mn-lt"/>
          <a:ea typeface="+mn-ea"/>
          <a:cs typeface="+mn-cs"/>
        </a:defRPr>
      </a:lvl4pPr>
      <a:lvl5pPr marL="1285824" indent="-142869" algn="l" defTabSz="571477" rtl="0" eaLnBrk="1" latinLnBrk="0" hangingPunct="1">
        <a:lnSpc>
          <a:spcPct val="90000"/>
        </a:lnSpc>
        <a:spcBef>
          <a:spcPts val="312"/>
        </a:spcBef>
        <a:buFont typeface="Arial" panose="020B0604020202020204" pitchFamily="34" charset="0"/>
        <a:buChar char="•"/>
        <a:defRPr sz="1125" kern="1200">
          <a:solidFill>
            <a:schemeClr val="tx1"/>
          </a:solidFill>
          <a:latin typeface="+mn-lt"/>
          <a:ea typeface="+mn-ea"/>
          <a:cs typeface="+mn-cs"/>
        </a:defRPr>
      </a:lvl5pPr>
      <a:lvl6pPr marL="1571562" indent="-142869" algn="l" defTabSz="571477" rtl="0" eaLnBrk="1" latinLnBrk="0" hangingPunct="1">
        <a:lnSpc>
          <a:spcPct val="90000"/>
        </a:lnSpc>
        <a:spcBef>
          <a:spcPts val="312"/>
        </a:spcBef>
        <a:buFont typeface="Arial" panose="020B0604020202020204" pitchFamily="34" charset="0"/>
        <a:buChar char="•"/>
        <a:defRPr sz="1125" kern="1200">
          <a:solidFill>
            <a:schemeClr val="tx1"/>
          </a:solidFill>
          <a:latin typeface="+mn-lt"/>
          <a:ea typeface="+mn-ea"/>
          <a:cs typeface="+mn-cs"/>
        </a:defRPr>
      </a:lvl6pPr>
      <a:lvl7pPr marL="1857301" indent="-142869" algn="l" defTabSz="571477" rtl="0" eaLnBrk="1" latinLnBrk="0" hangingPunct="1">
        <a:lnSpc>
          <a:spcPct val="90000"/>
        </a:lnSpc>
        <a:spcBef>
          <a:spcPts val="312"/>
        </a:spcBef>
        <a:buFont typeface="Arial" panose="020B0604020202020204" pitchFamily="34" charset="0"/>
        <a:buChar char="•"/>
        <a:defRPr sz="1125" kern="1200">
          <a:solidFill>
            <a:schemeClr val="tx1"/>
          </a:solidFill>
          <a:latin typeface="+mn-lt"/>
          <a:ea typeface="+mn-ea"/>
          <a:cs typeface="+mn-cs"/>
        </a:defRPr>
      </a:lvl7pPr>
      <a:lvl8pPr marL="2143039" indent="-142869" algn="l" defTabSz="571477" rtl="0" eaLnBrk="1" latinLnBrk="0" hangingPunct="1">
        <a:lnSpc>
          <a:spcPct val="90000"/>
        </a:lnSpc>
        <a:spcBef>
          <a:spcPts val="312"/>
        </a:spcBef>
        <a:buFont typeface="Arial" panose="020B0604020202020204" pitchFamily="34" charset="0"/>
        <a:buChar char="•"/>
        <a:defRPr sz="1125" kern="1200">
          <a:solidFill>
            <a:schemeClr val="tx1"/>
          </a:solidFill>
          <a:latin typeface="+mn-lt"/>
          <a:ea typeface="+mn-ea"/>
          <a:cs typeface="+mn-cs"/>
        </a:defRPr>
      </a:lvl8pPr>
      <a:lvl9pPr marL="2428778" indent="-142869" algn="l" defTabSz="571477" rtl="0" eaLnBrk="1" latinLnBrk="0" hangingPunct="1">
        <a:lnSpc>
          <a:spcPct val="90000"/>
        </a:lnSpc>
        <a:spcBef>
          <a:spcPts val="312"/>
        </a:spcBef>
        <a:buFont typeface="Arial" panose="020B0604020202020204" pitchFamily="34" charset="0"/>
        <a:buChar char="•"/>
        <a:defRPr sz="1125" kern="1200">
          <a:solidFill>
            <a:schemeClr val="tx1"/>
          </a:solidFill>
          <a:latin typeface="+mn-lt"/>
          <a:ea typeface="+mn-ea"/>
          <a:cs typeface="+mn-cs"/>
        </a:defRPr>
      </a:lvl9pPr>
    </p:bodyStyle>
    <p:otherStyle>
      <a:defPPr>
        <a:defRPr lang="en-US"/>
      </a:defPPr>
      <a:lvl1pPr marL="0" algn="l" defTabSz="571477" rtl="0" eaLnBrk="1" latinLnBrk="0" hangingPunct="1">
        <a:defRPr sz="1125" kern="1200">
          <a:solidFill>
            <a:schemeClr val="tx1"/>
          </a:solidFill>
          <a:latin typeface="+mn-lt"/>
          <a:ea typeface="+mn-ea"/>
          <a:cs typeface="+mn-cs"/>
        </a:defRPr>
      </a:lvl1pPr>
      <a:lvl2pPr marL="285739" algn="l" defTabSz="571477" rtl="0" eaLnBrk="1" latinLnBrk="0" hangingPunct="1">
        <a:defRPr sz="1125" kern="1200">
          <a:solidFill>
            <a:schemeClr val="tx1"/>
          </a:solidFill>
          <a:latin typeface="+mn-lt"/>
          <a:ea typeface="+mn-ea"/>
          <a:cs typeface="+mn-cs"/>
        </a:defRPr>
      </a:lvl2pPr>
      <a:lvl3pPr marL="571477" algn="l" defTabSz="571477" rtl="0" eaLnBrk="1" latinLnBrk="0" hangingPunct="1">
        <a:defRPr sz="1125" kern="1200">
          <a:solidFill>
            <a:schemeClr val="tx1"/>
          </a:solidFill>
          <a:latin typeface="+mn-lt"/>
          <a:ea typeface="+mn-ea"/>
          <a:cs typeface="+mn-cs"/>
        </a:defRPr>
      </a:lvl3pPr>
      <a:lvl4pPr marL="857216" algn="l" defTabSz="571477" rtl="0" eaLnBrk="1" latinLnBrk="0" hangingPunct="1">
        <a:defRPr sz="1125" kern="1200">
          <a:solidFill>
            <a:schemeClr val="tx1"/>
          </a:solidFill>
          <a:latin typeface="+mn-lt"/>
          <a:ea typeface="+mn-ea"/>
          <a:cs typeface="+mn-cs"/>
        </a:defRPr>
      </a:lvl4pPr>
      <a:lvl5pPr marL="1142954" algn="l" defTabSz="571477" rtl="0" eaLnBrk="1" latinLnBrk="0" hangingPunct="1">
        <a:defRPr sz="1125" kern="1200">
          <a:solidFill>
            <a:schemeClr val="tx1"/>
          </a:solidFill>
          <a:latin typeface="+mn-lt"/>
          <a:ea typeface="+mn-ea"/>
          <a:cs typeface="+mn-cs"/>
        </a:defRPr>
      </a:lvl5pPr>
      <a:lvl6pPr marL="1428693" algn="l" defTabSz="571477" rtl="0" eaLnBrk="1" latinLnBrk="0" hangingPunct="1">
        <a:defRPr sz="1125" kern="1200">
          <a:solidFill>
            <a:schemeClr val="tx1"/>
          </a:solidFill>
          <a:latin typeface="+mn-lt"/>
          <a:ea typeface="+mn-ea"/>
          <a:cs typeface="+mn-cs"/>
        </a:defRPr>
      </a:lvl6pPr>
      <a:lvl7pPr marL="1714431" algn="l" defTabSz="571477" rtl="0" eaLnBrk="1" latinLnBrk="0" hangingPunct="1">
        <a:defRPr sz="1125" kern="1200">
          <a:solidFill>
            <a:schemeClr val="tx1"/>
          </a:solidFill>
          <a:latin typeface="+mn-lt"/>
          <a:ea typeface="+mn-ea"/>
          <a:cs typeface="+mn-cs"/>
        </a:defRPr>
      </a:lvl7pPr>
      <a:lvl8pPr marL="2000170" algn="l" defTabSz="571477" rtl="0" eaLnBrk="1" latinLnBrk="0" hangingPunct="1">
        <a:defRPr sz="1125" kern="1200">
          <a:solidFill>
            <a:schemeClr val="tx1"/>
          </a:solidFill>
          <a:latin typeface="+mn-lt"/>
          <a:ea typeface="+mn-ea"/>
          <a:cs typeface="+mn-cs"/>
        </a:defRPr>
      </a:lvl8pPr>
      <a:lvl9pPr marL="2285909" algn="l" defTabSz="571477" rtl="0" eaLnBrk="1" latinLnBrk="0" hangingPunct="1">
        <a:defRPr sz="11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3.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4.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4.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22.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22.xml"/><Relationship Id="rId4" Type="http://schemas.openxmlformats.org/officeDocument/2006/relationships/image" Target="../media/image12.jpg"/></Relationships>
</file>

<file path=ppt/slides/_rels/slide3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7.xml"/><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2.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9.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2.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40.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2.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41.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41.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2.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2.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2.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2.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3.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4.png"/><Relationship Id="rId7" Type="http://schemas.openxmlformats.org/officeDocument/2006/relationships/diagramColors" Target="../diagrams/colors37.xml"/><Relationship Id="rId2" Type="http://schemas.openxmlformats.org/officeDocument/2006/relationships/notesSlide" Target="../notesSlides/notesSlide43.xml"/><Relationship Id="rId1" Type="http://schemas.openxmlformats.org/officeDocument/2006/relationships/slideLayout" Target="../slideLayouts/slideLayout5.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5.png"/><Relationship Id="rId7"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25.xml"/><Relationship Id="rId6" Type="http://schemas.microsoft.com/office/2007/relationships/hdphoto" Target="../media/hdphoto3.wdp"/><Relationship Id="rId5" Type="http://schemas.openxmlformats.org/officeDocument/2006/relationships/image" Target="../media/image16.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5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0.xml"/><Relationship Id="rId1" Type="http://schemas.openxmlformats.org/officeDocument/2006/relationships/slideLayout" Target="../slideLayouts/slideLayout22.xml"/><Relationship Id="rId5" Type="http://schemas.openxmlformats.org/officeDocument/2006/relationships/image" Target="../media/image20.png"/><Relationship Id="rId4" Type="http://schemas.openxmlformats.org/officeDocument/2006/relationships/image" Target="../media/image19.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2.xml"/></Relationships>
</file>

<file path=ppt/slides/_rels/slide7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7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4.xml"/><Relationship Id="rId1" Type="http://schemas.openxmlformats.org/officeDocument/2006/relationships/slideLayout" Target="../slideLayouts/slideLayout22.xml"/><Relationship Id="rId4" Type="http://schemas.microsoft.com/office/2007/relationships/hdphoto" Target="../media/hdphoto5.wdp"/></Relationships>
</file>

<file path=ppt/slides/_rels/slide7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7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6.xml"/><Relationship Id="rId1" Type="http://schemas.openxmlformats.org/officeDocument/2006/relationships/slideLayout" Target="../slideLayouts/slideLayout24.xml"/><Relationship Id="rId4" Type="http://schemas.openxmlformats.org/officeDocument/2006/relationships/chart" Target="../charts/char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9.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6.xml"/><Relationship Id="rId1" Type="http://schemas.openxmlformats.org/officeDocument/2006/relationships/slideLayout" Target="../slideLayouts/slideLayout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7.xml.rels><?xml version="1.0" encoding="UTF-8" standalone="yes"?>
<Relationships xmlns="http://schemas.openxmlformats.org/package/2006/relationships"><Relationship Id="rId3" Type="http://schemas.openxmlformats.org/officeDocument/2006/relationships/diagramData" Target="../diagrams/data39.xml"/><Relationship Id="rId7" Type="http://schemas.microsoft.com/office/2007/relationships/diagramDrawing" Target="../diagrams/drawing39.xml"/><Relationship Id="rId2" Type="http://schemas.openxmlformats.org/officeDocument/2006/relationships/notesSlide" Target="../notesSlides/notesSlide87.xml"/><Relationship Id="rId1" Type="http://schemas.openxmlformats.org/officeDocument/2006/relationships/slideLayout" Target="../slideLayouts/slideLayout2.xml"/><Relationship Id="rId6" Type="http://schemas.openxmlformats.org/officeDocument/2006/relationships/diagramColors" Target="../diagrams/colors39.xml"/><Relationship Id="rId5" Type="http://schemas.openxmlformats.org/officeDocument/2006/relationships/diagramQuickStyle" Target="../diagrams/quickStyle39.xml"/><Relationship Id="rId4" Type="http://schemas.openxmlformats.org/officeDocument/2006/relationships/diagramLayout" Target="../diagrams/layout39.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9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0.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1.xml"/><Relationship Id="rId1" Type="http://schemas.openxmlformats.org/officeDocument/2006/relationships/slideLayout" Target="../slideLayouts/slideLayout7.xml"/><Relationship Id="rId4" Type="http://schemas.microsoft.com/office/2007/relationships/hdphoto" Target="../media/hdphoto6.wdp"/></Relationships>
</file>

<file path=ppt/slides/_rels/slide9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2.xml"/><Relationship Id="rId1" Type="http://schemas.openxmlformats.org/officeDocument/2006/relationships/slideLayout" Target="../slideLayouts/slideLayout21.xml"/><Relationship Id="rId4" Type="http://schemas.openxmlformats.org/officeDocument/2006/relationships/audio" Target="../media/audio1.wav"/></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pct50">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TextBox 5"/>
          <p:cNvSpPr txBox="1">
            <a:spLocks/>
          </p:cNvSpPr>
          <p:nvPr/>
        </p:nvSpPr>
        <p:spPr>
          <a:xfrm>
            <a:off x="246761" y="502478"/>
            <a:ext cx="6276385" cy="1846659"/>
          </a:xfrm>
          <a:prstGeom prst="rect">
            <a:avLst/>
          </a:prstGeom>
          <a:noFill/>
        </p:spPr>
        <p:txBody>
          <a:bodyPr wrap="square" lIns="68580" tIns="34290" rIns="68580" bIns="34290" rtlCol="0">
            <a:spAutoFit/>
          </a:bodyPr>
          <a:lstStyle/>
          <a:p>
            <a:r>
              <a:rPr lang="en-US" sz="11550" spc="-400" dirty="0" smtClean="0">
                <a:solidFill>
                  <a:schemeClr val="tx1">
                    <a:lumMod val="75000"/>
                    <a:lumOff val="25000"/>
                  </a:schemeClr>
                </a:solidFill>
                <a:latin typeface="Georgia" pitchFamily="18" charset="0"/>
                <a:cs typeface="WC Mano Negra Bta"/>
              </a:rPr>
              <a:t>Project-</a:t>
            </a:r>
            <a:r>
              <a:rPr lang="en-US" sz="11550" spc="-400" dirty="0" smtClean="0">
                <a:solidFill>
                  <a:srgbClr val="FF0000"/>
                </a:solidFill>
                <a:latin typeface="Georgia" pitchFamily="18" charset="0"/>
                <a:cs typeface="WC Mano Negra Bta"/>
              </a:rPr>
              <a:t>X</a:t>
            </a:r>
            <a:endParaRPr lang="en-US" sz="11550" spc="-400" dirty="0">
              <a:solidFill>
                <a:srgbClr val="FF0000"/>
              </a:solidFill>
              <a:latin typeface="Georgia" pitchFamily="18" charset="0"/>
              <a:cs typeface="WC Mano Negra Bta"/>
            </a:endParaRPr>
          </a:p>
        </p:txBody>
      </p:sp>
      <p:sp>
        <p:nvSpPr>
          <p:cNvPr id="7" name="TextBox 6"/>
          <p:cNvSpPr txBox="1">
            <a:spLocks/>
          </p:cNvSpPr>
          <p:nvPr/>
        </p:nvSpPr>
        <p:spPr>
          <a:xfrm>
            <a:off x="292481" y="2326277"/>
            <a:ext cx="7239890" cy="207749"/>
          </a:xfrm>
          <a:prstGeom prst="rect">
            <a:avLst/>
          </a:prstGeom>
          <a:noFill/>
        </p:spPr>
        <p:txBody>
          <a:bodyPr wrap="square" lIns="68580" tIns="34290" rIns="68580" bIns="34290" rtlCol="0">
            <a:spAutoFit/>
          </a:bodyPr>
          <a:lstStyle/>
          <a:p>
            <a:r>
              <a:rPr lang="en-US" sz="900" spc="800" dirty="0">
                <a:solidFill>
                  <a:srgbClr val="0070C0"/>
                </a:solidFill>
                <a:latin typeface="Nevis" pitchFamily="2" charset="0"/>
                <a:cs typeface="WC Mano Negra Bta"/>
              </a:rPr>
              <a:t>THE</a:t>
            </a:r>
            <a:r>
              <a:rPr lang="en-US" sz="900" spc="800" dirty="0">
                <a:solidFill>
                  <a:schemeClr val="tx1">
                    <a:lumMod val="75000"/>
                    <a:lumOff val="25000"/>
                  </a:schemeClr>
                </a:solidFill>
                <a:latin typeface="Nevis" pitchFamily="2" charset="0"/>
                <a:cs typeface="WC Mano Negra Bta"/>
              </a:rPr>
              <a:t> </a:t>
            </a:r>
            <a:r>
              <a:rPr lang="en-US" sz="900" spc="800" dirty="0" smtClean="0">
                <a:solidFill>
                  <a:srgbClr val="7030A0"/>
                </a:solidFill>
                <a:latin typeface="Nevis" pitchFamily="2" charset="0"/>
                <a:cs typeface="WC Mano Negra Bta"/>
              </a:rPr>
              <a:t>MOST</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rgbClr val="CC00CC"/>
                </a:solidFill>
                <a:latin typeface="Nevis" pitchFamily="2" charset="0"/>
                <a:cs typeface="WC Mano Negra Bta"/>
              </a:rPr>
              <a:t>BEAUTIFUL</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rgbClr val="FF0000"/>
                </a:solidFill>
                <a:latin typeface="Nevis" pitchFamily="2" charset="0"/>
                <a:cs typeface="WC Mano Negra Bta"/>
              </a:rPr>
              <a:t>PRESENTATION </a:t>
            </a:r>
            <a:r>
              <a:rPr lang="en-US" sz="900" spc="800" dirty="0" smtClean="0">
                <a:solidFill>
                  <a:schemeClr val="bg2">
                    <a:lumMod val="25000"/>
                  </a:schemeClr>
                </a:solidFill>
                <a:latin typeface="Nevis" pitchFamily="2" charset="0"/>
                <a:cs typeface="WC Mano Negra Bta"/>
              </a:rPr>
              <a:t>THEMES</a:t>
            </a:r>
            <a:endParaRPr lang="en-US" sz="900" spc="800" dirty="0">
              <a:solidFill>
                <a:schemeClr val="bg2">
                  <a:lumMod val="25000"/>
                </a:schemeClr>
              </a:solidFill>
              <a:latin typeface="Nevis" pitchFamily="2" charset="0"/>
              <a:cs typeface="WC Mano Negra Bta"/>
            </a:endParaRPr>
          </a:p>
        </p:txBody>
      </p:sp>
      <p:sp>
        <p:nvSpPr>
          <p:cNvPr id="9" name="TextBox 8"/>
          <p:cNvSpPr txBox="1">
            <a:spLocks/>
          </p:cNvSpPr>
          <p:nvPr/>
        </p:nvSpPr>
        <p:spPr>
          <a:xfrm>
            <a:off x="1113899" y="782070"/>
            <a:ext cx="1629303" cy="415498"/>
          </a:xfrm>
          <a:prstGeom prst="rect">
            <a:avLst/>
          </a:prstGeom>
          <a:noFill/>
        </p:spPr>
        <p:txBody>
          <a:bodyPr wrap="square" lIns="68580" tIns="34290" rIns="68580" bIns="34290" rtlCol="0">
            <a:spAutoFit/>
          </a:bodyPr>
          <a:lstStyle/>
          <a:p>
            <a:r>
              <a:rPr lang="en-US" sz="2250" dirty="0" smtClean="0">
                <a:solidFill>
                  <a:schemeClr val="tx1">
                    <a:lumMod val="75000"/>
                    <a:lumOff val="25000"/>
                  </a:schemeClr>
                </a:solidFill>
                <a:latin typeface="Georgia" pitchFamily="18" charset="0"/>
                <a:cs typeface="WC Mano Negra Bta"/>
              </a:rPr>
              <a:t>E</a:t>
            </a:r>
            <a:r>
              <a:rPr lang="en-US" sz="2250" i="1" dirty="0" smtClean="0">
                <a:solidFill>
                  <a:schemeClr val="tx1">
                    <a:lumMod val="75000"/>
                    <a:lumOff val="25000"/>
                  </a:schemeClr>
                </a:solidFill>
                <a:latin typeface="Georgia" pitchFamily="18" charset="0"/>
                <a:cs typeface="WC Mano Negra Bta"/>
              </a:rPr>
              <a:t>l</a:t>
            </a:r>
            <a:r>
              <a:rPr lang="en-US" sz="2250" dirty="0" smtClean="0">
                <a:solidFill>
                  <a:schemeClr val="tx1">
                    <a:lumMod val="75000"/>
                    <a:lumOff val="25000"/>
                  </a:schemeClr>
                </a:solidFill>
                <a:latin typeface="Georgia" pitchFamily="18" charset="0"/>
                <a:cs typeface="WC Mano Negra Bta"/>
              </a:rPr>
              <a:t>gant</a:t>
            </a:r>
            <a:r>
              <a:rPr lang="en-US" sz="2250" dirty="0" smtClean="0">
                <a:solidFill>
                  <a:srgbClr val="FF0000"/>
                </a:solidFill>
                <a:latin typeface="Georgia" pitchFamily="18" charset="0"/>
                <a:cs typeface="WC Mano Negra Bta"/>
              </a:rPr>
              <a:t>Pres</a:t>
            </a:r>
            <a:endParaRPr lang="en-US" sz="2250" dirty="0">
              <a:solidFill>
                <a:srgbClr val="FF0000"/>
              </a:solidFill>
              <a:latin typeface="Georgia" pitchFamily="18" charset="0"/>
              <a:cs typeface="WC Mano Negra Bta"/>
            </a:endParaRPr>
          </a:p>
        </p:txBody>
      </p:sp>
      <p:pic>
        <p:nvPicPr>
          <p:cNvPr id="10"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144000" y="-388620"/>
            <a:ext cx="457200" cy="4572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10"/>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750" fill="hold"/>
                                        <p:tgtEl>
                                          <p:spTgt spid="6"/>
                                        </p:tgtEl>
                                        <p:attrNameLst>
                                          <p:attrName>ppt_x</p:attrName>
                                        </p:attrNameLst>
                                      </p:cBhvr>
                                      <p:tavLst>
                                        <p:tav tm="0">
                                          <p:val>
                                            <p:strVal val="#ppt_x"/>
                                          </p:val>
                                        </p:tav>
                                        <p:tav tm="100000">
                                          <p:val>
                                            <p:strVal val="#ppt_x"/>
                                          </p:val>
                                        </p:tav>
                                      </p:tavLst>
                                    </p:anim>
                                    <p:anim calcmode="lin" valueType="num">
                                      <p:cBhvr additive="base">
                                        <p:cTn id="14" dur="75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750" fill="hold"/>
                                        <p:tgtEl>
                                          <p:spTgt spid="7"/>
                                        </p:tgtEl>
                                        <p:attrNameLst>
                                          <p:attrName>ppt_x</p:attrName>
                                        </p:attrNameLst>
                                      </p:cBhvr>
                                      <p:tavLst>
                                        <p:tav tm="0">
                                          <p:val>
                                            <p:strVal val="#ppt_x"/>
                                          </p:val>
                                        </p:tav>
                                        <p:tav tm="100000">
                                          <p:val>
                                            <p:strVal val="#ppt_x"/>
                                          </p:val>
                                        </p:tav>
                                      </p:tavLst>
                                    </p:anim>
                                    <p:anim calcmode="lin" valueType="num">
                                      <p:cBhvr additive="base">
                                        <p:cTn id="18"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10"/>
                </p:tgtEl>
              </p:cMediaNode>
            </p:audio>
          </p:childTnLst>
        </p:cTn>
      </p:par>
    </p:tnLst>
    <p:bldLst>
      <p:bldP spid="6" grpId="0"/>
      <p:bldP spid="7"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a:spLocks/>
          </p:cNvSpPr>
          <p:nvPr/>
        </p:nvSpPr>
        <p:spPr>
          <a:xfrm>
            <a:off x="1367653" y="518528"/>
            <a:ext cx="6408694" cy="992579"/>
          </a:xfrm>
          <a:prstGeom prst="rect">
            <a:avLst/>
          </a:prstGeom>
          <a:noFill/>
        </p:spPr>
        <p:txBody>
          <a:bodyPr wrap="square" lIns="68580" tIns="34290" rIns="68580" bIns="34290" rtlCol="0">
            <a:spAutoFit/>
          </a:bodyPr>
          <a:lstStyle/>
          <a:p>
            <a:pPr algn="ctr"/>
            <a:r>
              <a:rPr lang="en-US" sz="6000" b="1" dirty="0" smtClean="0">
                <a:solidFill>
                  <a:prstClr val="black"/>
                </a:solidFill>
                <a:latin typeface="Rockwell" panose="02060603020205020403" pitchFamily="18" charset="0"/>
                <a:cs typeface="Raleway"/>
              </a:rPr>
              <a:t>Table </a:t>
            </a:r>
            <a:r>
              <a:rPr lang="en-US" sz="4500" dirty="0" smtClean="0">
                <a:solidFill>
                  <a:prstClr val="black"/>
                </a:solidFill>
                <a:latin typeface="Rockwell" panose="02060603020205020403" pitchFamily="18" charset="0"/>
                <a:cs typeface="Raleway"/>
              </a:rPr>
              <a:t>of</a:t>
            </a:r>
            <a:r>
              <a:rPr lang="en-US" sz="6000" b="1" dirty="0" smtClean="0">
                <a:solidFill>
                  <a:prstClr val="black"/>
                </a:solidFill>
                <a:latin typeface="Rockwell" panose="02060603020205020403" pitchFamily="18" charset="0"/>
                <a:cs typeface="Raleway"/>
              </a:rPr>
              <a:t> Content</a:t>
            </a:r>
            <a:endParaRPr lang="id-ID" sz="6000" b="1" dirty="0">
              <a:solidFill>
                <a:prstClr val="black"/>
              </a:solidFill>
              <a:latin typeface="Rockwell" panose="02060603020205020403" pitchFamily="18" charset="0"/>
              <a:cs typeface="Raleway"/>
            </a:endParaRPr>
          </a:p>
        </p:txBody>
      </p:sp>
      <p:sp>
        <p:nvSpPr>
          <p:cNvPr id="19" name="Rectangle 18"/>
          <p:cNvSpPr>
            <a:spLocks/>
          </p:cNvSpPr>
          <p:nvPr/>
        </p:nvSpPr>
        <p:spPr>
          <a:xfrm>
            <a:off x="0" y="1529698"/>
            <a:ext cx="9144000" cy="211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600" dirty="0">
                <a:solidFill>
                  <a:prstClr val="black">
                    <a:lumMod val="85000"/>
                    <a:lumOff val="15000"/>
                  </a:prstClr>
                </a:solidFill>
                <a:latin typeface="Rockwell" panose="02060603020205020403" pitchFamily="18" charset="0"/>
              </a:rPr>
              <a:t>THE MOST BEAUTIFULL PRESENTATION AND VIDEOS</a:t>
            </a:r>
          </a:p>
        </p:txBody>
      </p:sp>
      <p:sp>
        <p:nvSpPr>
          <p:cNvPr id="20" name="TextBox 19"/>
          <p:cNvSpPr txBox="1">
            <a:spLocks/>
          </p:cNvSpPr>
          <p:nvPr/>
        </p:nvSpPr>
        <p:spPr>
          <a:xfrm>
            <a:off x="1213630" y="4697471"/>
            <a:ext cx="4295791"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a:spLocks/>
          </p:cNvSpPr>
          <p:nvPr/>
        </p:nvSpPr>
        <p:spPr>
          <a:xfrm>
            <a:off x="1213629" y="4258890"/>
            <a:ext cx="3600088"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a:spLocks/>
          </p:cNvSpPr>
          <p:nvPr/>
        </p:nvSpPr>
        <p:spPr>
          <a:xfrm>
            <a:off x="1213628" y="3820309"/>
            <a:ext cx="4240969"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a:spLocks/>
          </p:cNvSpPr>
          <p:nvPr/>
        </p:nvSpPr>
        <p:spPr>
          <a:xfrm>
            <a:off x="1213630" y="3376838"/>
            <a:ext cx="3575915"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a:spLocks/>
          </p:cNvSpPr>
          <p:nvPr/>
        </p:nvSpPr>
        <p:spPr>
          <a:xfrm>
            <a:off x="1213630" y="2935208"/>
            <a:ext cx="3912802"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a:spLocks/>
          </p:cNvSpPr>
          <p:nvPr/>
        </p:nvSpPr>
        <p:spPr>
          <a:xfrm>
            <a:off x="1213631" y="2514744"/>
            <a:ext cx="3229474"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a:spLocks/>
          </p:cNvSpPr>
          <p:nvPr/>
        </p:nvSpPr>
        <p:spPr>
          <a:xfrm>
            <a:off x="1213630" y="2071727"/>
            <a:ext cx="4739374"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Oval 26"/>
          <p:cNvSpPr>
            <a:spLocks/>
          </p:cNvSpPr>
          <p:nvPr/>
        </p:nvSpPr>
        <p:spPr>
          <a:xfrm>
            <a:off x="997604" y="2109617"/>
            <a:ext cx="216024" cy="21602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28" name="Oval 27"/>
          <p:cNvSpPr>
            <a:spLocks/>
          </p:cNvSpPr>
          <p:nvPr/>
        </p:nvSpPr>
        <p:spPr>
          <a:xfrm>
            <a:off x="997604" y="2552635"/>
            <a:ext cx="216024" cy="21602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29" name="Oval 28"/>
          <p:cNvSpPr>
            <a:spLocks/>
          </p:cNvSpPr>
          <p:nvPr/>
        </p:nvSpPr>
        <p:spPr>
          <a:xfrm>
            <a:off x="997604" y="2973100"/>
            <a:ext cx="216024"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0" name="Oval 29"/>
          <p:cNvSpPr>
            <a:spLocks/>
          </p:cNvSpPr>
          <p:nvPr/>
        </p:nvSpPr>
        <p:spPr>
          <a:xfrm>
            <a:off x="997604" y="3414729"/>
            <a:ext cx="216024" cy="216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1" name="Oval 30"/>
          <p:cNvSpPr>
            <a:spLocks/>
          </p:cNvSpPr>
          <p:nvPr/>
        </p:nvSpPr>
        <p:spPr>
          <a:xfrm>
            <a:off x="997604" y="3858200"/>
            <a:ext cx="216024" cy="216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2" name="Oval 31"/>
          <p:cNvSpPr>
            <a:spLocks/>
          </p:cNvSpPr>
          <p:nvPr/>
        </p:nvSpPr>
        <p:spPr>
          <a:xfrm>
            <a:off x="997604" y="4296782"/>
            <a:ext cx="216024" cy="216024"/>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3" name="Oval 32"/>
          <p:cNvSpPr>
            <a:spLocks/>
          </p:cNvSpPr>
          <p:nvPr/>
        </p:nvSpPr>
        <p:spPr>
          <a:xfrm>
            <a:off x="997604" y="4735363"/>
            <a:ext cx="216024" cy="216024"/>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ppt_x"/>
                                          </p:val>
                                        </p:tav>
                                        <p:tav tm="100000">
                                          <p:val>
                                            <p:strVal val="#ppt_x"/>
                                          </p:val>
                                        </p:tav>
                                      </p:tavLst>
                                    </p:anim>
                                    <p:anim calcmode="lin" valueType="num">
                                      <p:cBhvr additive="base">
                                        <p:cTn id="56" dur="500" fill="hold"/>
                                        <p:tgtEl>
                                          <p:spTgt spid="3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ppt_x"/>
                                          </p:val>
                                        </p:tav>
                                        <p:tav tm="100000">
                                          <p:val>
                                            <p:strVal val="#ppt_x"/>
                                          </p:val>
                                        </p:tav>
                                      </p:tavLst>
                                    </p:anim>
                                    <p:anim calcmode="lin" valueType="num">
                                      <p:cBhvr additive="base">
                                        <p:cTn id="6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animBg="1"/>
      <p:bldP spid="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33"/>
          <p:cNvSpPr>
            <a:spLocks/>
          </p:cNvSpPr>
          <p:nvPr/>
        </p:nvSpPr>
        <p:spPr>
          <a:xfrm>
            <a:off x="535781" y="2571750"/>
            <a:ext cx="421481" cy="42148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01</a:t>
            </a:r>
            <a:endParaRPr lang="en-US" sz="1350" b="1" spc="-150" dirty="0">
              <a:latin typeface="Rockwell" panose="02060603020205020403" pitchFamily="18" charset="0"/>
            </a:endParaRPr>
          </a:p>
        </p:txBody>
      </p:sp>
      <p:sp>
        <p:nvSpPr>
          <p:cNvPr id="35" name="TextBox 34"/>
          <p:cNvSpPr txBox="1">
            <a:spLocks/>
          </p:cNvSpPr>
          <p:nvPr/>
        </p:nvSpPr>
        <p:spPr>
          <a:xfrm>
            <a:off x="3406533" y="1142043"/>
            <a:ext cx="404598" cy="438582"/>
          </a:xfrm>
          <a:prstGeom prst="rect">
            <a:avLst/>
          </a:prstGeom>
          <a:noFill/>
        </p:spPr>
        <p:txBody>
          <a:bodyPr wrap="none" lIns="68580" tIns="34290" rIns="68580" bIns="34290" rtlCol="0">
            <a:spAutoFit/>
          </a:bodyPr>
          <a:lstStyle/>
          <a:p>
            <a:pPr algn="ctr"/>
            <a:r>
              <a:rPr lang="en-US" sz="2400" i="1" dirty="0" smtClean="0">
                <a:solidFill>
                  <a:schemeClr val="tx1">
                    <a:lumMod val="85000"/>
                    <a:lumOff val="15000"/>
                  </a:schemeClr>
                </a:solidFill>
                <a:latin typeface="Georgia" panose="02040502050405020303" pitchFamily="18" charset="0"/>
              </a:rPr>
              <a:t>of</a:t>
            </a:r>
          </a:p>
        </p:txBody>
      </p:sp>
      <p:sp>
        <p:nvSpPr>
          <p:cNvPr id="36" name="TextBox 35"/>
          <p:cNvSpPr txBox="1">
            <a:spLocks/>
          </p:cNvSpPr>
          <p:nvPr/>
        </p:nvSpPr>
        <p:spPr>
          <a:xfrm>
            <a:off x="621783" y="848388"/>
            <a:ext cx="2787110" cy="1084912"/>
          </a:xfrm>
          <a:prstGeom prst="rect">
            <a:avLst/>
          </a:prstGeom>
          <a:noFill/>
        </p:spPr>
        <p:txBody>
          <a:bodyPr wrap="none" lIns="68580" tIns="34290" rIns="68580" bIns="34290" rtlCol="0">
            <a:spAutoFit/>
          </a:bodyPr>
          <a:lstStyle/>
          <a:p>
            <a:pPr algn="ctr"/>
            <a:r>
              <a:rPr lang="en-US" sz="6600" b="1" spc="-300" dirty="0" smtClean="0">
                <a:solidFill>
                  <a:schemeClr val="tx1">
                    <a:lumMod val="85000"/>
                    <a:lumOff val="15000"/>
                  </a:schemeClr>
                </a:solidFill>
                <a:latin typeface="Rockwell" panose="02060603020205020403" pitchFamily="18" charset="0"/>
              </a:rPr>
              <a:t>TABLE</a:t>
            </a:r>
          </a:p>
        </p:txBody>
      </p:sp>
      <p:sp>
        <p:nvSpPr>
          <p:cNvPr id="37" name="TextBox 36"/>
          <p:cNvSpPr txBox="1">
            <a:spLocks/>
          </p:cNvSpPr>
          <p:nvPr/>
        </p:nvSpPr>
        <p:spPr>
          <a:xfrm>
            <a:off x="3802418" y="848387"/>
            <a:ext cx="4711867" cy="1084912"/>
          </a:xfrm>
          <a:prstGeom prst="rect">
            <a:avLst/>
          </a:prstGeom>
          <a:noFill/>
        </p:spPr>
        <p:txBody>
          <a:bodyPr wrap="none" lIns="68580" tIns="34290" rIns="68580" bIns="34290" rtlCol="0">
            <a:spAutoFit/>
          </a:bodyPr>
          <a:lstStyle/>
          <a:p>
            <a:pPr algn="ctr"/>
            <a:r>
              <a:rPr lang="en-US" sz="6600" b="1" spc="-300" dirty="0" smtClean="0">
                <a:solidFill>
                  <a:schemeClr val="tx1">
                    <a:lumMod val="85000"/>
                    <a:lumOff val="15000"/>
                  </a:schemeClr>
                </a:solidFill>
                <a:latin typeface="Rockwell" panose="02060603020205020403" pitchFamily="18" charset="0"/>
              </a:rPr>
              <a:t>CONTENTS</a:t>
            </a:r>
          </a:p>
        </p:txBody>
      </p:sp>
      <p:sp>
        <p:nvSpPr>
          <p:cNvPr id="38" name="Rectangle 37"/>
          <p:cNvSpPr>
            <a:spLocks/>
          </p:cNvSpPr>
          <p:nvPr/>
        </p:nvSpPr>
        <p:spPr>
          <a:xfrm>
            <a:off x="0" y="1825311"/>
            <a:ext cx="9144000" cy="211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600" dirty="0" smtClean="0">
                <a:solidFill>
                  <a:schemeClr val="tx1">
                    <a:lumMod val="85000"/>
                    <a:lumOff val="15000"/>
                  </a:schemeClr>
                </a:solidFill>
                <a:latin typeface="Rockwell" panose="02060603020205020403" pitchFamily="18" charset="0"/>
              </a:rPr>
              <a:t>THE MOST BEAUTIFULL PRESENTATION AND VIDEOS</a:t>
            </a:r>
            <a:endParaRPr lang="en-US" sz="1050" spc="600" dirty="0">
              <a:solidFill>
                <a:schemeClr val="tx1">
                  <a:lumMod val="85000"/>
                  <a:lumOff val="15000"/>
                </a:schemeClr>
              </a:solidFill>
              <a:latin typeface="Rockwell" panose="02060603020205020403" pitchFamily="18" charset="0"/>
            </a:endParaRPr>
          </a:p>
        </p:txBody>
      </p:sp>
      <p:sp>
        <p:nvSpPr>
          <p:cNvPr id="39" name="Rectangle 38"/>
          <p:cNvSpPr>
            <a:spLocks/>
          </p:cNvSpPr>
          <p:nvPr/>
        </p:nvSpPr>
        <p:spPr>
          <a:xfrm>
            <a:off x="957263" y="2571750"/>
            <a:ext cx="3443288" cy="338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40" name="Rectangle 39"/>
          <p:cNvSpPr>
            <a:spLocks/>
          </p:cNvSpPr>
          <p:nvPr/>
        </p:nvSpPr>
        <p:spPr>
          <a:xfrm>
            <a:off x="971550" y="2564607"/>
            <a:ext cx="1111523" cy="300082"/>
          </a:xfrm>
          <a:prstGeom prst="rect">
            <a:avLst/>
          </a:prstGeom>
        </p:spPr>
        <p:txBody>
          <a:bodyPr wrap="none" lIns="68580" tIns="34290" rIns="68580" bIns="34290">
            <a:spAutoFit/>
          </a:bodyPr>
          <a:lstStyle/>
          <a:p>
            <a:r>
              <a:rPr lang="en-US" sz="1500" b="1" dirty="0">
                <a:solidFill>
                  <a:schemeClr val="tx1">
                    <a:lumMod val="85000"/>
                    <a:lumOff val="15000"/>
                  </a:schemeClr>
                </a:solidFill>
                <a:latin typeface="Rockwell" panose="02060603020205020403" pitchFamily="18" charset="0"/>
              </a:rPr>
              <a:t>ABOUT US</a:t>
            </a:r>
          </a:p>
        </p:txBody>
      </p:sp>
      <p:sp>
        <p:nvSpPr>
          <p:cNvPr id="41" name="Rectangle 40"/>
          <p:cNvSpPr>
            <a:spLocks/>
          </p:cNvSpPr>
          <p:nvPr/>
        </p:nvSpPr>
        <p:spPr>
          <a:xfrm>
            <a:off x="971550" y="2774471"/>
            <a:ext cx="1566776"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Lorem ipsum dolor sit </a:t>
            </a:r>
            <a:r>
              <a:rPr lang="da-DK" sz="900" i="1" dirty="0" smtClean="0">
                <a:solidFill>
                  <a:schemeClr val="tx1">
                    <a:lumMod val="85000"/>
                    <a:lumOff val="15000"/>
                  </a:schemeClr>
                </a:solidFill>
                <a:latin typeface="Georgia" panose="02040502050405020303" pitchFamily="18" charset="0"/>
              </a:rPr>
              <a:t>amet</a:t>
            </a:r>
            <a:endParaRPr lang="en-US" sz="900" i="1" dirty="0">
              <a:solidFill>
                <a:schemeClr val="tx1">
                  <a:lumMod val="85000"/>
                  <a:lumOff val="15000"/>
                </a:schemeClr>
              </a:solidFill>
              <a:latin typeface="Georgia" panose="02040502050405020303" pitchFamily="18" charset="0"/>
            </a:endParaRPr>
          </a:p>
        </p:txBody>
      </p:sp>
      <p:sp>
        <p:nvSpPr>
          <p:cNvPr id="42" name="Oval 41"/>
          <p:cNvSpPr>
            <a:spLocks/>
          </p:cNvSpPr>
          <p:nvPr/>
        </p:nvSpPr>
        <p:spPr>
          <a:xfrm>
            <a:off x="535781" y="3300419"/>
            <a:ext cx="421481" cy="42148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02</a:t>
            </a:r>
            <a:endParaRPr lang="en-US" sz="1350" b="1" spc="-150" dirty="0">
              <a:latin typeface="Rockwell" panose="02060603020205020403" pitchFamily="18" charset="0"/>
            </a:endParaRPr>
          </a:p>
        </p:txBody>
      </p:sp>
      <p:sp>
        <p:nvSpPr>
          <p:cNvPr id="43" name="Rectangle 42"/>
          <p:cNvSpPr>
            <a:spLocks/>
          </p:cNvSpPr>
          <p:nvPr/>
        </p:nvSpPr>
        <p:spPr>
          <a:xfrm>
            <a:off x="971550" y="3293276"/>
            <a:ext cx="1198020"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OUR TEAM</a:t>
            </a:r>
            <a:endParaRPr lang="en-US" sz="1500" b="1" dirty="0">
              <a:solidFill>
                <a:schemeClr val="tx1">
                  <a:lumMod val="85000"/>
                  <a:lumOff val="15000"/>
                </a:schemeClr>
              </a:solidFill>
              <a:latin typeface="Rockwell" panose="02060603020205020403" pitchFamily="18" charset="0"/>
            </a:endParaRPr>
          </a:p>
        </p:txBody>
      </p:sp>
      <p:sp>
        <p:nvSpPr>
          <p:cNvPr id="44" name="Rectangle 43"/>
          <p:cNvSpPr>
            <a:spLocks/>
          </p:cNvSpPr>
          <p:nvPr/>
        </p:nvSpPr>
        <p:spPr>
          <a:xfrm>
            <a:off x="971551" y="3503139"/>
            <a:ext cx="1901803" cy="207749"/>
          </a:xfrm>
          <a:prstGeom prst="rect">
            <a:avLst/>
          </a:prstGeom>
        </p:spPr>
        <p:txBody>
          <a:bodyPr wrap="none" lIns="68580" tIns="34290" rIns="68580" bIns="34290">
            <a:spAutoFit/>
          </a:bodyPr>
          <a:lstStyle/>
          <a:p>
            <a:r>
              <a:rPr lang="en-US" sz="900" i="1" dirty="0">
                <a:solidFill>
                  <a:schemeClr val="tx1">
                    <a:lumMod val="85000"/>
                    <a:lumOff val="15000"/>
                  </a:schemeClr>
                </a:solidFill>
                <a:latin typeface="Georgia" panose="02040502050405020303" pitchFamily="18" charset="0"/>
              </a:rPr>
              <a:t>C</a:t>
            </a:r>
            <a:r>
              <a:rPr lang="en-US" sz="900" i="1" dirty="0" smtClean="0">
                <a:solidFill>
                  <a:schemeClr val="tx1">
                    <a:lumMod val="85000"/>
                    <a:lumOff val="15000"/>
                  </a:schemeClr>
                </a:solidFill>
                <a:latin typeface="Georgia" panose="02040502050405020303" pitchFamily="18" charset="0"/>
              </a:rPr>
              <a:t>onsectetur </a:t>
            </a:r>
            <a:r>
              <a:rPr lang="en-US" sz="900" i="1" dirty="0">
                <a:solidFill>
                  <a:schemeClr val="tx1">
                    <a:lumMod val="85000"/>
                    <a:lumOff val="15000"/>
                  </a:schemeClr>
                </a:solidFill>
                <a:latin typeface="Georgia" panose="02040502050405020303" pitchFamily="18" charset="0"/>
              </a:rPr>
              <a:t>adipiscing </a:t>
            </a:r>
            <a:r>
              <a:rPr lang="en-US" sz="900" i="1" dirty="0" smtClean="0">
                <a:solidFill>
                  <a:schemeClr val="tx1">
                    <a:lumMod val="85000"/>
                    <a:lumOff val="15000"/>
                  </a:schemeClr>
                </a:solidFill>
                <a:latin typeface="Georgia" panose="02040502050405020303" pitchFamily="18" charset="0"/>
              </a:rPr>
              <a:t>elit &amp; amet</a:t>
            </a:r>
            <a:endParaRPr lang="en-US" sz="900" i="1" dirty="0">
              <a:solidFill>
                <a:schemeClr val="tx1">
                  <a:lumMod val="85000"/>
                  <a:lumOff val="15000"/>
                </a:schemeClr>
              </a:solidFill>
              <a:latin typeface="Georgia" panose="02040502050405020303" pitchFamily="18" charset="0"/>
            </a:endParaRPr>
          </a:p>
        </p:txBody>
      </p:sp>
      <p:sp>
        <p:nvSpPr>
          <p:cNvPr id="45" name="Oval 44"/>
          <p:cNvSpPr>
            <a:spLocks/>
          </p:cNvSpPr>
          <p:nvPr/>
        </p:nvSpPr>
        <p:spPr>
          <a:xfrm>
            <a:off x="535781" y="4046656"/>
            <a:ext cx="421481" cy="42148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03</a:t>
            </a:r>
            <a:endParaRPr lang="en-US" sz="1350" b="1" spc="-150" dirty="0">
              <a:latin typeface="Rockwell" panose="02060603020205020403" pitchFamily="18" charset="0"/>
            </a:endParaRPr>
          </a:p>
        </p:txBody>
      </p:sp>
      <p:sp>
        <p:nvSpPr>
          <p:cNvPr id="46" name="Rectangle 45"/>
          <p:cNvSpPr>
            <a:spLocks/>
          </p:cNvSpPr>
          <p:nvPr/>
        </p:nvSpPr>
        <p:spPr>
          <a:xfrm>
            <a:off x="971550" y="4039514"/>
            <a:ext cx="1199687"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PROCCESS</a:t>
            </a:r>
            <a:endParaRPr lang="en-US" sz="1500" b="1" dirty="0">
              <a:solidFill>
                <a:schemeClr val="tx1">
                  <a:lumMod val="85000"/>
                  <a:lumOff val="15000"/>
                </a:schemeClr>
              </a:solidFill>
              <a:latin typeface="Rockwell" panose="02060603020205020403" pitchFamily="18" charset="0"/>
            </a:endParaRPr>
          </a:p>
        </p:txBody>
      </p:sp>
      <p:sp>
        <p:nvSpPr>
          <p:cNvPr id="47" name="Rectangle 46"/>
          <p:cNvSpPr>
            <a:spLocks/>
          </p:cNvSpPr>
          <p:nvPr/>
        </p:nvSpPr>
        <p:spPr>
          <a:xfrm>
            <a:off x="971550" y="4249377"/>
            <a:ext cx="1504258" cy="207749"/>
          </a:xfrm>
          <a:prstGeom prst="rect">
            <a:avLst/>
          </a:prstGeom>
        </p:spPr>
        <p:txBody>
          <a:bodyPr wrap="none" lIns="68580" tIns="34290" rIns="68580" bIns="34290">
            <a:spAutoFit/>
          </a:bodyPr>
          <a:lstStyle/>
          <a:p>
            <a:r>
              <a:rPr lang="en-US" sz="900" i="1" dirty="0" smtClean="0">
                <a:solidFill>
                  <a:schemeClr val="tx1">
                    <a:lumMod val="85000"/>
                    <a:lumOff val="15000"/>
                  </a:schemeClr>
                </a:solidFill>
                <a:latin typeface="Georgia" panose="02040502050405020303" pitchFamily="18" charset="0"/>
              </a:rPr>
              <a:t>Consectetur </a:t>
            </a:r>
            <a:r>
              <a:rPr lang="en-US" sz="900" i="1" dirty="0">
                <a:solidFill>
                  <a:schemeClr val="tx1">
                    <a:lumMod val="85000"/>
                    <a:lumOff val="15000"/>
                  </a:schemeClr>
                </a:solidFill>
                <a:latin typeface="Georgia" panose="02040502050405020303" pitchFamily="18" charset="0"/>
              </a:rPr>
              <a:t>adipiscing elit</a:t>
            </a:r>
          </a:p>
        </p:txBody>
      </p:sp>
      <p:sp>
        <p:nvSpPr>
          <p:cNvPr id="48" name="Oval 47"/>
          <p:cNvSpPr>
            <a:spLocks/>
          </p:cNvSpPr>
          <p:nvPr/>
        </p:nvSpPr>
        <p:spPr>
          <a:xfrm>
            <a:off x="3136106" y="2571750"/>
            <a:ext cx="421481" cy="42148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04</a:t>
            </a:r>
            <a:endParaRPr lang="en-US" sz="1350" b="1" spc="-150" dirty="0">
              <a:latin typeface="Rockwell" panose="02060603020205020403" pitchFamily="18" charset="0"/>
            </a:endParaRPr>
          </a:p>
        </p:txBody>
      </p:sp>
      <p:sp>
        <p:nvSpPr>
          <p:cNvPr id="49" name="Rectangle 48"/>
          <p:cNvSpPr>
            <a:spLocks/>
          </p:cNvSpPr>
          <p:nvPr/>
        </p:nvSpPr>
        <p:spPr>
          <a:xfrm>
            <a:off x="3571875" y="2564606"/>
            <a:ext cx="1099019"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SERVICES</a:t>
            </a:r>
            <a:endParaRPr lang="en-US" sz="1500" b="1" dirty="0">
              <a:solidFill>
                <a:schemeClr val="tx1">
                  <a:lumMod val="85000"/>
                  <a:lumOff val="15000"/>
                </a:schemeClr>
              </a:solidFill>
              <a:latin typeface="Rockwell" panose="02060603020205020403" pitchFamily="18" charset="0"/>
            </a:endParaRPr>
          </a:p>
        </p:txBody>
      </p:sp>
      <p:sp>
        <p:nvSpPr>
          <p:cNvPr id="50" name="Rectangle 49"/>
          <p:cNvSpPr>
            <a:spLocks/>
          </p:cNvSpPr>
          <p:nvPr/>
        </p:nvSpPr>
        <p:spPr>
          <a:xfrm>
            <a:off x="3571875" y="2774471"/>
            <a:ext cx="1504258" cy="207749"/>
          </a:xfrm>
          <a:prstGeom prst="rect">
            <a:avLst/>
          </a:prstGeom>
        </p:spPr>
        <p:txBody>
          <a:bodyPr wrap="none" lIns="68580" tIns="34290" rIns="68580" bIns="34290">
            <a:spAutoFit/>
          </a:bodyPr>
          <a:lstStyle/>
          <a:p>
            <a:r>
              <a:rPr lang="en-US" sz="900" i="1" dirty="0" smtClean="0">
                <a:solidFill>
                  <a:schemeClr val="tx1">
                    <a:lumMod val="85000"/>
                    <a:lumOff val="15000"/>
                  </a:schemeClr>
                </a:solidFill>
                <a:latin typeface="Georgia" panose="02040502050405020303" pitchFamily="18" charset="0"/>
              </a:rPr>
              <a:t>Consectetur </a:t>
            </a:r>
            <a:r>
              <a:rPr lang="en-US" sz="900" i="1" dirty="0">
                <a:solidFill>
                  <a:schemeClr val="tx1">
                    <a:lumMod val="85000"/>
                    <a:lumOff val="15000"/>
                  </a:schemeClr>
                </a:solidFill>
                <a:latin typeface="Georgia" panose="02040502050405020303" pitchFamily="18" charset="0"/>
              </a:rPr>
              <a:t>adipiscing elit</a:t>
            </a:r>
          </a:p>
        </p:txBody>
      </p:sp>
      <p:sp>
        <p:nvSpPr>
          <p:cNvPr id="51" name="Oval 50"/>
          <p:cNvSpPr>
            <a:spLocks/>
          </p:cNvSpPr>
          <p:nvPr/>
        </p:nvSpPr>
        <p:spPr>
          <a:xfrm>
            <a:off x="3136106" y="3300419"/>
            <a:ext cx="421481" cy="421481"/>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05</a:t>
            </a:r>
            <a:endParaRPr lang="en-US" sz="1350" b="1" spc="-150" dirty="0">
              <a:latin typeface="Rockwell" panose="02060603020205020403" pitchFamily="18" charset="0"/>
            </a:endParaRPr>
          </a:p>
        </p:txBody>
      </p:sp>
      <p:sp>
        <p:nvSpPr>
          <p:cNvPr id="52" name="Rectangle 51"/>
          <p:cNvSpPr>
            <a:spLocks/>
          </p:cNvSpPr>
          <p:nvPr/>
        </p:nvSpPr>
        <p:spPr>
          <a:xfrm>
            <a:off x="3571876" y="3293276"/>
            <a:ext cx="1706236"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INFOGRAPHICS</a:t>
            </a:r>
            <a:endParaRPr lang="en-US" sz="1500" b="1" dirty="0">
              <a:solidFill>
                <a:schemeClr val="tx1">
                  <a:lumMod val="85000"/>
                  <a:lumOff val="15000"/>
                </a:schemeClr>
              </a:solidFill>
              <a:latin typeface="Rockwell" panose="02060603020205020403" pitchFamily="18" charset="0"/>
            </a:endParaRPr>
          </a:p>
        </p:txBody>
      </p:sp>
      <p:sp>
        <p:nvSpPr>
          <p:cNvPr id="53" name="Rectangle 52"/>
          <p:cNvSpPr>
            <a:spLocks/>
          </p:cNvSpPr>
          <p:nvPr/>
        </p:nvSpPr>
        <p:spPr>
          <a:xfrm>
            <a:off x="3571876" y="3503139"/>
            <a:ext cx="1271823" cy="207749"/>
          </a:xfrm>
          <a:prstGeom prst="rect">
            <a:avLst/>
          </a:prstGeom>
        </p:spPr>
        <p:txBody>
          <a:bodyPr wrap="none" lIns="68580" tIns="34290" rIns="68580" bIns="34290">
            <a:spAutoFit/>
          </a:bodyPr>
          <a:lstStyle/>
          <a:p>
            <a:r>
              <a:rPr lang="en-US" sz="900" i="1" dirty="0">
                <a:solidFill>
                  <a:schemeClr val="tx1">
                    <a:lumMod val="85000"/>
                    <a:lumOff val="15000"/>
                  </a:schemeClr>
                </a:solidFill>
                <a:latin typeface="Georgia" panose="02040502050405020303" pitchFamily="18" charset="0"/>
              </a:rPr>
              <a:t>A</a:t>
            </a:r>
            <a:r>
              <a:rPr lang="en-US" sz="900" i="1" dirty="0" smtClean="0">
                <a:solidFill>
                  <a:schemeClr val="tx1">
                    <a:lumMod val="85000"/>
                    <a:lumOff val="15000"/>
                  </a:schemeClr>
                </a:solidFill>
                <a:latin typeface="Georgia" panose="02040502050405020303" pitchFamily="18" charset="0"/>
              </a:rPr>
              <a:t>dipiscing </a:t>
            </a:r>
            <a:r>
              <a:rPr lang="en-US" sz="900" i="1" dirty="0">
                <a:solidFill>
                  <a:schemeClr val="tx1">
                    <a:lumMod val="85000"/>
                    <a:lumOff val="15000"/>
                  </a:schemeClr>
                </a:solidFill>
                <a:latin typeface="Georgia" panose="02040502050405020303" pitchFamily="18" charset="0"/>
              </a:rPr>
              <a:t>elit &amp; </a:t>
            </a:r>
            <a:r>
              <a:rPr lang="en-US" sz="900" i="1" dirty="0" err="1">
                <a:solidFill>
                  <a:schemeClr val="tx1">
                    <a:lumMod val="85000"/>
                    <a:lumOff val="15000"/>
                  </a:schemeClr>
                </a:solidFill>
                <a:latin typeface="Georgia" panose="02040502050405020303" pitchFamily="18" charset="0"/>
              </a:rPr>
              <a:t>amet</a:t>
            </a:r>
            <a:endParaRPr lang="en-US" sz="900" i="1" dirty="0">
              <a:solidFill>
                <a:schemeClr val="tx1">
                  <a:lumMod val="85000"/>
                  <a:lumOff val="15000"/>
                </a:schemeClr>
              </a:solidFill>
              <a:latin typeface="Georgia" panose="02040502050405020303" pitchFamily="18" charset="0"/>
            </a:endParaRPr>
          </a:p>
        </p:txBody>
      </p:sp>
      <p:sp>
        <p:nvSpPr>
          <p:cNvPr id="54" name="Oval 53"/>
          <p:cNvSpPr>
            <a:spLocks/>
          </p:cNvSpPr>
          <p:nvPr/>
        </p:nvSpPr>
        <p:spPr>
          <a:xfrm>
            <a:off x="3136106" y="4046656"/>
            <a:ext cx="421481" cy="42148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06</a:t>
            </a:r>
            <a:endParaRPr lang="en-US" sz="1350" b="1" spc="-150" dirty="0">
              <a:latin typeface="Rockwell" panose="02060603020205020403" pitchFamily="18" charset="0"/>
            </a:endParaRPr>
          </a:p>
        </p:txBody>
      </p:sp>
      <p:sp>
        <p:nvSpPr>
          <p:cNvPr id="55" name="Rectangle 54"/>
          <p:cNvSpPr>
            <a:spLocks/>
          </p:cNvSpPr>
          <p:nvPr/>
        </p:nvSpPr>
        <p:spPr>
          <a:xfrm>
            <a:off x="3571876" y="4039514"/>
            <a:ext cx="1353576"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PORTFOLIO</a:t>
            </a:r>
            <a:endParaRPr lang="en-US" sz="1500" b="1" dirty="0">
              <a:solidFill>
                <a:schemeClr val="tx1">
                  <a:lumMod val="85000"/>
                  <a:lumOff val="15000"/>
                </a:schemeClr>
              </a:solidFill>
              <a:latin typeface="Rockwell" panose="02060603020205020403" pitchFamily="18" charset="0"/>
            </a:endParaRPr>
          </a:p>
        </p:txBody>
      </p:sp>
      <p:sp>
        <p:nvSpPr>
          <p:cNvPr id="56" name="Rectangle 55"/>
          <p:cNvSpPr>
            <a:spLocks/>
          </p:cNvSpPr>
          <p:nvPr/>
        </p:nvSpPr>
        <p:spPr>
          <a:xfrm>
            <a:off x="3571875" y="4249377"/>
            <a:ext cx="1002519"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Praesent sodales</a:t>
            </a:r>
            <a:endParaRPr lang="en-US" sz="900" i="1" dirty="0">
              <a:solidFill>
                <a:schemeClr val="tx1">
                  <a:lumMod val="85000"/>
                  <a:lumOff val="15000"/>
                </a:schemeClr>
              </a:solidFill>
              <a:latin typeface="Georgia" panose="02040502050405020303" pitchFamily="18" charset="0"/>
            </a:endParaRPr>
          </a:p>
        </p:txBody>
      </p:sp>
      <p:sp>
        <p:nvSpPr>
          <p:cNvPr id="57" name="Oval 56"/>
          <p:cNvSpPr>
            <a:spLocks/>
          </p:cNvSpPr>
          <p:nvPr/>
        </p:nvSpPr>
        <p:spPr>
          <a:xfrm>
            <a:off x="5686425" y="2571750"/>
            <a:ext cx="421481" cy="42148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07</a:t>
            </a:r>
            <a:endParaRPr lang="en-US" sz="1350" b="1" spc="-150" dirty="0">
              <a:latin typeface="Rockwell" panose="02060603020205020403" pitchFamily="18" charset="0"/>
            </a:endParaRPr>
          </a:p>
        </p:txBody>
      </p:sp>
      <p:sp>
        <p:nvSpPr>
          <p:cNvPr id="58" name="Rectangle 57"/>
          <p:cNvSpPr>
            <a:spLocks/>
          </p:cNvSpPr>
          <p:nvPr/>
        </p:nvSpPr>
        <p:spPr>
          <a:xfrm>
            <a:off x="6122195" y="2564606"/>
            <a:ext cx="1949188"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VIDEO SHOWCASE</a:t>
            </a:r>
            <a:endParaRPr lang="en-US" sz="1500" b="1" dirty="0">
              <a:solidFill>
                <a:schemeClr val="tx1">
                  <a:lumMod val="85000"/>
                  <a:lumOff val="15000"/>
                </a:schemeClr>
              </a:solidFill>
              <a:latin typeface="Rockwell" panose="02060603020205020403" pitchFamily="18" charset="0"/>
            </a:endParaRPr>
          </a:p>
        </p:txBody>
      </p:sp>
      <p:sp>
        <p:nvSpPr>
          <p:cNvPr id="59" name="Rectangle 58"/>
          <p:cNvSpPr>
            <a:spLocks/>
          </p:cNvSpPr>
          <p:nvPr/>
        </p:nvSpPr>
        <p:spPr>
          <a:xfrm>
            <a:off x="6122194" y="2774471"/>
            <a:ext cx="1002519"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Praesent </a:t>
            </a:r>
            <a:r>
              <a:rPr lang="da-DK" sz="900" i="1" dirty="0" smtClean="0">
                <a:solidFill>
                  <a:schemeClr val="tx1">
                    <a:lumMod val="85000"/>
                    <a:lumOff val="15000"/>
                  </a:schemeClr>
                </a:solidFill>
                <a:latin typeface="Georgia" panose="02040502050405020303" pitchFamily="18" charset="0"/>
              </a:rPr>
              <a:t>sodales</a:t>
            </a:r>
            <a:endParaRPr lang="en-US" sz="900" i="1" dirty="0">
              <a:solidFill>
                <a:schemeClr val="tx1">
                  <a:lumMod val="85000"/>
                  <a:lumOff val="15000"/>
                </a:schemeClr>
              </a:solidFill>
              <a:latin typeface="Georgia" panose="02040502050405020303" pitchFamily="18" charset="0"/>
            </a:endParaRPr>
          </a:p>
        </p:txBody>
      </p:sp>
      <p:sp>
        <p:nvSpPr>
          <p:cNvPr id="60" name="Oval 59"/>
          <p:cNvSpPr>
            <a:spLocks/>
          </p:cNvSpPr>
          <p:nvPr/>
        </p:nvSpPr>
        <p:spPr>
          <a:xfrm>
            <a:off x="5686425" y="3300419"/>
            <a:ext cx="421481" cy="421481"/>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08</a:t>
            </a:r>
            <a:endParaRPr lang="en-US" sz="1350" b="1" spc="-150" dirty="0">
              <a:latin typeface="Rockwell" panose="02060603020205020403" pitchFamily="18" charset="0"/>
            </a:endParaRPr>
          </a:p>
        </p:txBody>
      </p:sp>
      <p:sp>
        <p:nvSpPr>
          <p:cNvPr id="61" name="Rectangle 60"/>
          <p:cNvSpPr>
            <a:spLocks/>
          </p:cNvSpPr>
          <p:nvPr/>
        </p:nvSpPr>
        <p:spPr>
          <a:xfrm>
            <a:off x="6122194" y="3293275"/>
            <a:ext cx="1393651"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CLIENT LIST</a:t>
            </a:r>
            <a:endParaRPr lang="en-US" sz="1500" b="1" dirty="0">
              <a:solidFill>
                <a:schemeClr val="tx1">
                  <a:lumMod val="85000"/>
                  <a:lumOff val="15000"/>
                </a:schemeClr>
              </a:solidFill>
              <a:latin typeface="Rockwell" panose="02060603020205020403" pitchFamily="18" charset="0"/>
            </a:endParaRPr>
          </a:p>
        </p:txBody>
      </p:sp>
      <p:sp>
        <p:nvSpPr>
          <p:cNvPr id="62" name="Rectangle 61"/>
          <p:cNvSpPr>
            <a:spLocks/>
          </p:cNvSpPr>
          <p:nvPr/>
        </p:nvSpPr>
        <p:spPr>
          <a:xfrm>
            <a:off x="6122194" y="3503139"/>
            <a:ext cx="1566776"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Lorem ipsum dolor sit amet</a:t>
            </a:r>
            <a:endParaRPr lang="en-US" sz="900" i="1" dirty="0">
              <a:solidFill>
                <a:schemeClr val="tx1">
                  <a:lumMod val="85000"/>
                  <a:lumOff val="15000"/>
                </a:schemeClr>
              </a:solidFill>
              <a:latin typeface="Georgia" panose="02040502050405020303" pitchFamily="18" charset="0"/>
            </a:endParaRPr>
          </a:p>
        </p:txBody>
      </p:sp>
      <p:sp>
        <p:nvSpPr>
          <p:cNvPr id="63" name="Oval 62"/>
          <p:cNvSpPr>
            <a:spLocks/>
          </p:cNvSpPr>
          <p:nvPr/>
        </p:nvSpPr>
        <p:spPr>
          <a:xfrm>
            <a:off x="5686425" y="4046656"/>
            <a:ext cx="421481" cy="42148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09</a:t>
            </a:r>
            <a:endParaRPr lang="en-US" sz="1350" b="1" spc="-150" dirty="0">
              <a:latin typeface="Rockwell" panose="02060603020205020403" pitchFamily="18" charset="0"/>
            </a:endParaRPr>
          </a:p>
        </p:txBody>
      </p:sp>
      <p:sp>
        <p:nvSpPr>
          <p:cNvPr id="64" name="Rectangle 63"/>
          <p:cNvSpPr>
            <a:spLocks/>
          </p:cNvSpPr>
          <p:nvPr/>
        </p:nvSpPr>
        <p:spPr>
          <a:xfrm>
            <a:off x="6122194" y="4039513"/>
            <a:ext cx="1420966"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CONTACT US</a:t>
            </a:r>
            <a:endParaRPr lang="en-US" sz="1500" b="1" dirty="0">
              <a:solidFill>
                <a:schemeClr val="tx1">
                  <a:lumMod val="85000"/>
                  <a:lumOff val="15000"/>
                </a:schemeClr>
              </a:solidFill>
              <a:latin typeface="Rockwell" panose="02060603020205020403" pitchFamily="18" charset="0"/>
            </a:endParaRPr>
          </a:p>
        </p:txBody>
      </p:sp>
      <p:sp>
        <p:nvSpPr>
          <p:cNvPr id="65" name="Rectangle 64"/>
          <p:cNvSpPr>
            <a:spLocks/>
          </p:cNvSpPr>
          <p:nvPr/>
        </p:nvSpPr>
        <p:spPr>
          <a:xfrm>
            <a:off x="6122194" y="4249377"/>
            <a:ext cx="875881" cy="207749"/>
          </a:xfrm>
          <a:prstGeom prst="rect">
            <a:avLst/>
          </a:prstGeom>
        </p:spPr>
        <p:txBody>
          <a:bodyPr wrap="none" lIns="68580" tIns="34290" rIns="68580" bIns="34290">
            <a:spAutoFit/>
          </a:bodyPr>
          <a:lstStyle/>
          <a:p>
            <a:r>
              <a:rPr lang="en-US" sz="900" i="1" dirty="0" smtClean="0">
                <a:solidFill>
                  <a:schemeClr val="tx1">
                    <a:lumMod val="85000"/>
                    <a:lumOff val="15000"/>
                  </a:schemeClr>
                </a:solidFill>
                <a:latin typeface="Georgia" panose="02040502050405020303" pitchFamily="18" charset="0"/>
              </a:rPr>
              <a:t>Keep in touch!</a:t>
            </a:r>
            <a:endParaRPr lang="en-US" sz="9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ppt_x"/>
                                          </p:val>
                                        </p:tav>
                                        <p:tav tm="100000">
                                          <p:val>
                                            <p:strVal val="#ppt_x"/>
                                          </p:val>
                                        </p:tav>
                                      </p:tavLst>
                                    </p:anim>
                                    <p:anim calcmode="lin" valueType="num">
                                      <p:cBhvr additive="base">
                                        <p:cTn id="8" dur="75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750" fill="hold"/>
                                        <p:tgtEl>
                                          <p:spTgt spid="35"/>
                                        </p:tgtEl>
                                        <p:attrNameLst>
                                          <p:attrName>ppt_x</p:attrName>
                                        </p:attrNameLst>
                                      </p:cBhvr>
                                      <p:tavLst>
                                        <p:tav tm="0">
                                          <p:val>
                                            <p:strVal val="#ppt_x"/>
                                          </p:val>
                                        </p:tav>
                                        <p:tav tm="100000">
                                          <p:val>
                                            <p:strVal val="#ppt_x"/>
                                          </p:val>
                                        </p:tav>
                                      </p:tavLst>
                                    </p:anim>
                                    <p:anim calcmode="lin" valueType="num">
                                      <p:cBhvr additive="base">
                                        <p:cTn id="12" dur="750" fill="hold"/>
                                        <p:tgtEl>
                                          <p:spTgt spid="3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750" fill="hold"/>
                                        <p:tgtEl>
                                          <p:spTgt spid="37"/>
                                        </p:tgtEl>
                                        <p:attrNameLst>
                                          <p:attrName>ppt_x</p:attrName>
                                        </p:attrNameLst>
                                      </p:cBhvr>
                                      <p:tavLst>
                                        <p:tav tm="0">
                                          <p:val>
                                            <p:strVal val="#ppt_x"/>
                                          </p:val>
                                        </p:tav>
                                        <p:tav tm="100000">
                                          <p:val>
                                            <p:strVal val="#ppt_x"/>
                                          </p:val>
                                        </p:tav>
                                      </p:tavLst>
                                    </p:anim>
                                    <p:anim calcmode="lin" valueType="num">
                                      <p:cBhvr additive="base">
                                        <p:cTn id="16" dur="750" fill="hold"/>
                                        <p:tgtEl>
                                          <p:spTgt spid="37"/>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anim calcmode="lin" valueType="num">
                                      <p:cBhvr>
                                        <p:cTn id="21" dur="500" fill="hold"/>
                                        <p:tgtEl>
                                          <p:spTgt spid="38"/>
                                        </p:tgtEl>
                                        <p:attrNameLst>
                                          <p:attrName>ppt_x</p:attrName>
                                        </p:attrNameLst>
                                      </p:cBhvr>
                                      <p:tavLst>
                                        <p:tav tm="0">
                                          <p:val>
                                            <p:strVal val="#ppt_x"/>
                                          </p:val>
                                        </p:tav>
                                        <p:tav tm="100000">
                                          <p:val>
                                            <p:strVal val="#ppt_x"/>
                                          </p:val>
                                        </p:tav>
                                      </p:tavLst>
                                    </p:anim>
                                    <p:anim calcmode="lin" valueType="num">
                                      <p:cBhvr>
                                        <p:cTn id="22" dur="500" fill="hold"/>
                                        <p:tgtEl>
                                          <p:spTgt spid="3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750"/>
                                        <p:tgtEl>
                                          <p:spTgt spid="34"/>
                                        </p:tgtEl>
                                      </p:cBhvr>
                                    </p:animEffect>
                                    <p:anim calcmode="lin" valueType="num">
                                      <p:cBhvr>
                                        <p:cTn id="26" dur="750" fill="hold"/>
                                        <p:tgtEl>
                                          <p:spTgt spid="34"/>
                                        </p:tgtEl>
                                        <p:attrNameLst>
                                          <p:attrName>ppt_x</p:attrName>
                                        </p:attrNameLst>
                                      </p:cBhvr>
                                      <p:tavLst>
                                        <p:tav tm="0">
                                          <p:val>
                                            <p:strVal val="#ppt_x"/>
                                          </p:val>
                                        </p:tav>
                                        <p:tav tm="100000">
                                          <p:val>
                                            <p:strVal val="#ppt_x"/>
                                          </p:val>
                                        </p:tav>
                                      </p:tavLst>
                                    </p:anim>
                                    <p:anim calcmode="lin" valueType="num">
                                      <p:cBhvr>
                                        <p:cTn id="27" dur="750" fill="hold"/>
                                        <p:tgtEl>
                                          <p:spTgt spid="3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39"/>
                                        </p:tgtEl>
                                        <p:attrNameLst>
                                          <p:attrName>style.visibility</p:attrName>
                                        </p:attrNameLst>
                                      </p:cBhvr>
                                      <p:to>
                                        <p:strVal val="visible"/>
                                      </p:to>
                                    </p:set>
                                    <p:animEffect transition="in" filter="fade">
                                      <p:cBhvr>
                                        <p:cTn id="30" dur="750"/>
                                        <p:tgtEl>
                                          <p:spTgt spid="39"/>
                                        </p:tgtEl>
                                      </p:cBhvr>
                                    </p:animEffect>
                                    <p:anim calcmode="lin" valueType="num">
                                      <p:cBhvr>
                                        <p:cTn id="31" dur="750" fill="hold"/>
                                        <p:tgtEl>
                                          <p:spTgt spid="39"/>
                                        </p:tgtEl>
                                        <p:attrNameLst>
                                          <p:attrName>ppt_x</p:attrName>
                                        </p:attrNameLst>
                                      </p:cBhvr>
                                      <p:tavLst>
                                        <p:tav tm="0">
                                          <p:val>
                                            <p:strVal val="#ppt_x"/>
                                          </p:val>
                                        </p:tav>
                                        <p:tav tm="100000">
                                          <p:val>
                                            <p:strVal val="#ppt_x"/>
                                          </p:val>
                                        </p:tav>
                                      </p:tavLst>
                                    </p:anim>
                                    <p:anim calcmode="lin" valueType="num">
                                      <p:cBhvr>
                                        <p:cTn id="32" dur="750" fill="hold"/>
                                        <p:tgtEl>
                                          <p:spTgt spid="3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750"/>
                                        <p:tgtEl>
                                          <p:spTgt spid="40"/>
                                        </p:tgtEl>
                                      </p:cBhvr>
                                    </p:animEffect>
                                    <p:anim calcmode="lin" valueType="num">
                                      <p:cBhvr>
                                        <p:cTn id="36" dur="750" fill="hold"/>
                                        <p:tgtEl>
                                          <p:spTgt spid="40"/>
                                        </p:tgtEl>
                                        <p:attrNameLst>
                                          <p:attrName>ppt_x</p:attrName>
                                        </p:attrNameLst>
                                      </p:cBhvr>
                                      <p:tavLst>
                                        <p:tav tm="0">
                                          <p:val>
                                            <p:strVal val="#ppt_x"/>
                                          </p:val>
                                        </p:tav>
                                        <p:tav tm="100000">
                                          <p:val>
                                            <p:strVal val="#ppt_x"/>
                                          </p:val>
                                        </p:tav>
                                      </p:tavLst>
                                    </p:anim>
                                    <p:anim calcmode="lin" valueType="num">
                                      <p:cBhvr>
                                        <p:cTn id="37" dur="750" fill="hold"/>
                                        <p:tgtEl>
                                          <p:spTgt spid="4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750"/>
                                        <p:tgtEl>
                                          <p:spTgt spid="41"/>
                                        </p:tgtEl>
                                      </p:cBhvr>
                                    </p:animEffect>
                                    <p:anim calcmode="lin" valueType="num">
                                      <p:cBhvr>
                                        <p:cTn id="41" dur="750" fill="hold"/>
                                        <p:tgtEl>
                                          <p:spTgt spid="41"/>
                                        </p:tgtEl>
                                        <p:attrNameLst>
                                          <p:attrName>ppt_x</p:attrName>
                                        </p:attrNameLst>
                                      </p:cBhvr>
                                      <p:tavLst>
                                        <p:tav tm="0">
                                          <p:val>
                                            <p:strVal val="#ppt_x"/>
                                          </p:val>
                                        </p:tav>
                                        <p:tav tm="100000">
                                          <p:val>
                                            <p:strVal val="#ppt_x"/>
                                          </p:val>
                                        </p:tav>
                                      </p:tavLst>
                                    </p:anim>
                                    <p:anim calcmode="lin" valueType="num">
                                      <p:cBhvr>
                                        <p:cTn id="42" dur="750" fill="hold"/>
                                        <p:tgtEl>
                                          <p:spTgt spid="4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750"/>
                                        <p:tgtEl>
                                          <p:spTgt spid="42"/>
                                        </p:tgtEl>
                                      </p:cBhvr>
                                    </p:animEffect>
                                    <p:anim calcmode="lin" valueType="num">
                                      <p:cBhvr>
                                        <p:cTn id="46" dur="750" fill="hold"/>
                                        <p:tgtEl>
                                          <p:spTgt spid="42"/>
                                        </p:tgtEl>
                                        <p:attrNameLst>
                                          <p:attrName>ppt_x</p:attrName>
                                        </p:attrNameLst>
                                      </p:cBhvr>
                                      <p:tavLst>
                                        <p:tav tm="0">
                                          <p:val>
                                            <p:strVal val="#ppt_x"/>
                                          </p:val>
                                        </p:tav>
                                        <p:tav tm="100000">
                                          <p:val>
                                            <p:strVal val="#ppt_x"/>
                                          </p:val>
                                        </p:tav>
                                      </p:tavLst>
                                    </p:anim>
                                    <p:anim calcmode="lin" valueType="num">
                                      <p:cBhvr>
                                        <p:cTn id="47" dur="750" fill="hold"/>
                                        <p:tgtEl>
                                          <p:spTgt spid="4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750"/>
                                        <p:tgtEl>
                                          <p:spTgt spid="43"/>
                                        </p:tgtEl>
                                      </p:cBhvr>
                                    </p:animEffect>
                                    <p:anim calcmode="lin" valueType="num">
                                      <p:cBhvr>
                                        <p:cTn id="51" dur="750" fill="hold"/>
                                        <p:tgtEl>
                                          <p:spTgt spid="43"/>
                                        </p:tgtEl>
                                        <p:attrNameLst>
                                          <p:attrName>ppt_x</p:attrName>
                                        </p:attrNameLst>
                                      </p:cBhvr>
                                      <p:tavLst>
                                        <p:tav tm="0">
                                          <p:val>
                                            <p:strVal val="#ppt_x"/>
                                          </p:val>
                                        </p:tav>
                                        <p:tav tm="100000">
                                          <p:val>
                                            <p:strVal val="#ppt_x"/>
                                          </p:val>
                                        </p:tav>
                                      </p:tavLst>
                                    </p:anim>
                                    <p:anim calcmode="lin" valueType="num">
                                      <p:cBhvr>
                                        <p:cTn id="52" dur="750" fill="hold"/>
                                        <p:tgtEl>
                                          <p:spTgt spid="4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750"/>
                                        <p:tgtEl>
                                          <p:spTgt spid="44"/>
                                        </p:tgtEl>
                                      </p:cBhvr>
                                    </p:animEffect>
                                    <p:anim calcmode="lin" valueType="num">
                                      <p:cBhvr>
                                        <p:cTn id="56" dur="750" fill="hold"/>
                                        <p:tgtEl>
                                          <p:spTgt spid="44"/>
                                        </p:tgtEl>
                                        <p:attrNameLst>
                                          <p:attrName>ppt_x</p:attrName>
                                        </p:attrNameLst>
                                      </p:cBhvr>
                                      <p:tavLst>
                                        <p:tav tm="0">
                                          <p:val>
                                            <p:strVal val="#ppt_x"/>
                                          </p:val>
                                        </p:tav>
                                        <p:tav tm="100000">
                                          <p:val>
                                            <p:strVal val="#ppt_x"/>
                                          </p:val>
                                        </p:tav>
                                      </p:tavLst>
                                    </p:anim>
                                    <p:anim calcmode="lin" valueType="num">
                                      <p:cBhvr>
                                        <p:cTn id="57" dur="750" fill="hold"/>
                                        <p:tgtEl>
                                          <p:spTgt spid="4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750"/>
                                        <p:tgtEl>
                                          <p:spTgt spid="45"/>
                                        </p:tgtEl>
                                      </p:cBhvr>
                                    </p:animEffect>
                                    <p:anim calcmode="lin" valueType="num">
                                      <p:cBhvr>
                                        <p:cTn id="61" dur="750" fill="hold"/>
                                        <p:tgtEl>
                                          <p:spTgt spid="45"/>
                                        </p:tgtEl>
                                        <p:attrNameLst>
                                          <p:attrName>ppt_x</p:attrName>
                                        </p:attrNameLst>
                                      </p:cBhvr>
                                      <p:tavLst>
                                        <p:tav tm="0">
                                          <p:val>
                                            <p:strVal val="#ppt_x"/>
                                          </p:val>
                                        </p:tav>
                                        <p:tav tm="100000">
                                          <p:val>
                                            <p:strVal val="#ppt_x"/>
                                          </p:val>
                                        </p:tav>
                                      </p:tavLst>
                                    </p:anim>
                                    <p:anim calcmode="lin" valueType="num">
                                      <p:cBhvr>
                                        <p:cTn id="62" dur="750" fill="hold"/>
                                        <p:tgtEl>
                                          <p:spTgt spid="4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fade">
                                      <p:cBhvr>
                                        <p:cTn id="65" dur="750"/>
                                        <p:tgtEl>
                                          <p:spTgt spid="46"/>
                                        </p:tgtEl>
                                      </p:cBhvr>
                                    </p:animEffect>
                                    <p:anim calcmode="lin" valueType="num">
                                      <p:cBhvr>
                                        <p:cTn id="66" dur="750" fill="hold"/>
                                        <p:tgtEl>
                                          <p:spTgt spid="46"/>
                                        </p:tgtEl>
                                        <p:attrNameLst>
                                          <p:attrName>ppt_x</p:attrName>
                                        </p:attrNameLst>
                                      </p:cBhvr>
                                      <p:tavLst>
                                        <p:tav tm="0">
                                          <p:val>
                                            <p:strVal val="#ppt_x"/>
                                          </p:val>
                                        </p:tav>
                                        <p:tav tm="100000">
                                          <p:val>
                                            <p:strVal val="#ppt_x"/>
                                          </p:val>
                                        </p:tav>
                                      </p:tavLst>
                                    </p:anim>
                                    <p:anim calcmode="lin" valueType="num">
                                      <p:cBhvr>
                                        <p:cTn id="67" dur="750" fill="hold"/>
                                        <p:tgtEl>
                                          <p:spTgt spid="4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750"/>
                                        <p:tgtEl>
                                          <p:spTgt spid="47"/>
                                        </p:tgtEl>
                                      </p:cBhvr>
                                    </p:animEffect>
                                    <p:anim calcmode="lin" valueType="num">
                                      <p:cBhvr>
                                        <p:cTn id="71" dur="750" fill="hold"/>
                                        <p:tgtEl>
                                          <p:spTgt spid="47"/>
                                        </p:tgtEl>
                                        <p:attrNameLst>
                                          <p:attrName>ppt_x</p:attrName>
                                        </p:attrNameLst>
                                      </p:cBhvr>
                                      <p:tavLst>
                                        <p:tav tm="0">
                                          <p:val>
                                            <p:strVal val="#ppt_x"/>
                                          </p:val>
                                        </p:tav>
                                        <p:tav tm="100000">
                                          <p:val>
                                            <p:strVal val="#ppt_x"/>
                                          </p:val>
                                        </p:tav>
                                      </p:tavLst>
                                    </p:anim>
                                    <p:anim calcmode="lin" valueType="num">
                                      <p:cBhvr>
                                        <p:cTn id="72" dur="750" fill="hold"/>
                                        <p:tgtEl>
                                          <p:spTgt spid="47"/>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750"/>
                                        <p:tgtEl>
                                          <p:spTgt spid="48"/>
                                        </p:tgtEl>
                                      </p:cBhvr>
                                    </p:animEffect>
                                    <p:anim calcmode="lin" valueType="num">
                                      <p:cBhvr>
                                        <p:cTn id="76" dur="750" fill="hold"/>
                                        <p:tgtEl>
                                          <p:spTgt spid="48"/>
                                        </p:tgtEl>
                                        <p:attrNameLst>
                                          <p:attrName>ppt_x</p:attrName>
                                        </p:attrNameLst>
                                      </p:cBhvr>
                                      <p:tavLst>
                                        <p:tav tm="0">
                                          <p:val>
                                            <p:strVal val="#ppt_x"/>
                                          </p:val>
                                        </p:tav>
                                        <p:tav tm="100000">
                                          <p:val>
                                            <p:strVal val="#ppt_x"/>
                                          </p:val>
                                        </p:tav>
                                      </p:tavLst>
                                    </p:anim>
                                    <p:anim calcmode="lin" valueType="num">
                                      <p:cBhvr>
                                        <p:cTn id="77" dur="750" fill="hold"/>
                                        <p:tgtEl>
                                          <p:spTgt spid="48"/>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9"/>
                                        </p:tgtEl>
                                        <p:attrNameLst>
                                          <p:attrName>style.visibility</p:attrName>
                                        </p:attrNameLst>
                                      </p:cBhvr>
                                      <p:to>
                                        <p:strVal val="visible"/>
                                      </p:to>
                                    </p:set>
                                    <p:animEffect transition="in" filter="fade">
                                      <p:cBhvr>
                                        <p:cTn id="80" dur="750"/>
                                        <p:tgtEl>
                                          <p:spTgt spid="49"/>
                                        </p:tgtEl>
                                      </p:cBhvr>
                                    </p:animEffect>
                                    <p:anim calcmode="lin" valueType="num">
                                      <p:cBhvr>
                                        <p:cTn id="81" dur="750" fill="hold"/>
                                        <p:tgtEl>
                                          <p:spTgt spid="49"/>
                                        </p:tgtEl>
                                        <p:attrNameLst>
                                          <p:attrName>ppt_x</p:attrName>
                                        </p:attrNameLst>
                                      </p:cBhvr>
                                      <p:tavLst>
                                        <p:tav tm="0">
                                          <p:val>
                                            <p:strVal val="#ppt_x"/>
                                          </p:val>
                                        </p:tav>
                                        <p:tav tm="100000">
                                          <p:val>
                                            <p:strVal val="#ppt_x"/>
                                          </p:val>
                                        </p:tav>
                                      </p:tavLst>
                                    </p:anim>
                                    <p:anim calcmode="lin" valueType="num">
                                      <p:cBhvr>
                                        <p:cTn id="82" dur="750" fill="hold"/>
                                        <p:tgtEl>
                                          <p:spTgt spid="4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fade">
                                      <p:cBhvr>
                                        <p:cTn id="85" dur="750"/>
                                        <p:tgtEl>
                                          <p:spTgt spid="50"/>
                                        </p:tgtEl>
                                      </p:cBhvr>
                                    </p:animEffect>
                                    <p:anim calcmode="lin" valueType="num">
                                      <p:cBhvr>
                                        <p:cTn id="86" dur="750" fill="hold"/>
                                        <p:tgtEl>
                                          <p:spTgt spid="50"/>
                                        </p:tgtEl>
                                        <p:attrNameLst>
                                          <p:attrName>ppt_x</p:attrName>
                                        </p:attrNameLst>
                                      </p:cBhvr>
                                      <p:tavLst>
                                        <p:tav tm="0">
                                          <p:val>
                                            <p:strVal val="#ppt_x"/>
                                          </p:val>
                                        </p:tav>
                                        <p:tav tm="100000">
                                          <p:val>
                                            <p:strVal val="#ppt_x"/>
                                          </p:val>
                                        </p:tav>
                                      </p:tavLst>
                                    </p:anim>
                                    <p:anim calcmode="lin" valueType="num">
                                      <p:cBhvr>
                                        <p:cTn id="87" dur="750" fill="hold"/>
                                        <p:tgtEl>
                                          <p:spTgt spid="5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750"/>
                                        <p:tgtEl>
                                          <p:spTgt spid="51"/>
                                        </p:tgtEl>
                                      </p:cBhvr>
                                    </p:animEffect>
                                    <p:anim calcmode="lin" valueType="num">
                                      <p:cBhvr>
                                        <p:cTn id="91" dur="750" fill="hold"/>
                                        <p:tgtEl>
                                          <p:spTgt spid="51"/>
                                        </p:tgtEl>
                                        <p:attrNameLst>
                                          <p:attrName>ppt_x</p:attrName>
                                        </p:attrNameLst>
                                      </p:cBhvr>
                                      <p:tavLst>
                                        <p:tav tm="0">
                                          <p:val>
                                            <p:strVal val="#ppt_x"/>
                                          </p:val>
                                        </p:tav>
                                        <p:tav tm="100000">
                                          <p:val>
                                            <p:strVal val="#ppt_x"/>
                                          </p:val>
                                        </p:tav>
                                      </p:tavLst>
                                    </p:anim>
                                    <p:anim calcmode="lin" valueType="num">
                                      <p:cBhvr>
                                        <p:cTn id="92" dur="750" fill="hold"/>
                                        <p:tgtEl>
                                          <p:spTgt spid="5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fade">
                                      <p:cBhvr>
                                        <p:cTn id="95" dur="750"/>
                                        <p:tgtEl>
                                          <p:spTgt spid="52"/>
                                        </p:tgtEl>
                                      </p:cBhvr>
                                    </p:animEffect>
                                    <p:anim calcmode="lin" valueType="num">
                                      <p:cBhvr>
                                        <p:cTn id="96" dur="750" fill="hold"/>
                                        <p:tgtEl>
                                          <p:spTgt spid="52"/>
                                        </p:tgtEl>
                                        <p:attrNameLst>
                                          <p:attrName>ppt_x</p:attrName>
                                        </p:attrNameLst>
                                      </p:cBhvr>
                                      <p:tavLst>
                                        <p:tav tm="0">
                                          <p:val>
                                            <p:strVal val="#ppt_x"/>
                                          </p:val>
                                        </p:tav>
                                        <p:tav tm="100000">
                                          <p:val>
                                            <p:strVal val="#ppt_x"/>
                                          </p:val>
                                        </p:tav>
                                      </p:tavLst>
                                    </p:anim>
                                    <p:anim calcmode="lin" valueType="num">
                                      <p:cBhvr>
                                        <p:cTn id="97" dur="750" fill="hold"/>
                                        <p:tgtEl>
                                          <p:spTgt spid="5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53"/>
                                        </p:tgtEl>
                                        <p:attrNameLst>
                                          <p:attrName>style.visibility</p:attrName>
                                        </p:attrNameLst>
                                      </p:cBhvr>
                                      <p:to>
                                        <p:strVal val="visible"/>
                                      </p:to>
                                    </p:set>
                                    <p:animEffect transition="in" filter="fade">
                                      <p:cBhvr>
                                        <p:cTn id="100" dur="750"/>
                                        <p:tgtEl>
                                          <p:spTgt spid="53"/>
                                        </p:tgtEl>
                                      </p:cBhvr>
                                    </p:animEffect>
                                    <p:anim calcmode="lin" valueType="num">
                                      <p:cBhvr>
                                        <p:cTn id="101" dur="750" fill="hold"/>
                                        <p:tgtEl>
                                          <p:spTgt spid="53"/>
                                        </p:tgtEl>
                                        <p:attrNameLst>
                                          <p:attrName>ppt_x</p:attrName>
                                        </p:attrNameLst>
                                      </p:cBhvr>
                                      <p:tavLst>
                                        <p:tav tm="0">
                                          <p:val>
                                            <p:strVal val="#ppt_x"/>
                                          </p:val>
                                        </p:tav>
                                        <p:tav tm="100000">
                                          <p:val>
                                            <p:strVal val="#ppt_x"/>
                                          </p:val>
                                        </p:tav>
                                      </p:tavLst>
                                    </p:anim>
                                    <p:anim calcmode="lin" valueType="num">
                                      <p:cBhvr>
                                        <p:cTn id="102" dur="750" fill="hold"/>
                                        <p:tgtEl>
                                          <p:spTgt spid="5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750"/>
                                        <p:tgtEl>
                                          <p:spTgt spid="54"/>
                                        </p:tgtEl>
                                      </p:cBhvr>
                                    </p:animEffect>
                                    <p:anim calcmode="lin" valueType="num">
                                      <p:cBhvr>
                                        <p:cTn id="106" dur="750" fill="hold"/>
                                        <p:tgtEl>
                                          <p:spTgt spid="54"/>
                                        </p:tgtEl>
                                        <p:attrNameLst>
                                          <p:attrName>ppt_x</p:attrName>
                                        </p:attrNameLst>
                                      </p:cBhvr>
                                      <p:tavLst>
                                        <p:tav tm="0">
                                          <p:val>
                                            <p:strVal val="#ppt_x"/>
                                          </p:val>
                                        </p:tav>
                                        <p:tav tm="100000">
                                          <p:val>
                                            <p:strVal val="#ppt_x"/>
                                          </p:val>
                                        </p:tav>
                                      </p:tavLst>
                                    </p:anim>
                                    <p:anim calcmode="lin" valueType="num">
                                      <p:cBhvr>
                                        <p:cTn id="107" dur="750" fill="hold"/>
                                        <p:tgtEl>
                                          <p:spTgt spid="5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55"/>
                                        </p:tgtEl>
                                        <p:attrNameLst>
                                          <p:attrName>style.visibility</p:attrName>
                                        </p:attrNameLst>
                                      </p:cBhvr>
                                      <p:to>
                                        <p:strVal val="visible"/>
                                      </p:to>
                                    </p:set>
                                    <p:animEffect transition="in" filter="fade">
                                      <p:cBhvr>
                                        <p:cTn id="110" dur="750"/>
                                        <p:tgtEl>
                                          <p:spTgt spid="55"/>
                                        </p:tgtEl>
                                      </p:cBhvr>
                                    </p:animEffect>
                                    <p:anim calcmode="lin" valueType="num">
                                      <p:cBhvr>
                                        <p:cTn id="111" dur="750" fill="hold"/>
                                        <p:tgtEl>
                                          <p:spTgt spid="55"/>
                                        </p:tgtEl>
                                        <p:attrNameLst>
                                          <p:attrName>ppt_x</p:attrName>
                                        </p:attrNameLst>
                                      </p:cBhvr>
                                      <p:tavLst>
                                        <p:tav tm="0">
                                          <p:val>
                                            <p:strVal val="#ppt_x"/>
                                          </p:val>
                                        </p:tav>
                                        <p:tav tm="100000">
                                          <p:val>
                                            <p:strVal val="#ppt_x"/>
                                          </p:val>
                                        </p:tav>
                                      </p:tavLst>
                                    </p:anim>
                                    <p:anim calcmode="lin" valueType="num">
                                      <p:cBhvr>
                                        <p:cTn id="112" dur="750" fill="hold"/>
                                        <p:tgtEl>
                                          <p:spTgt spid="55"/>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fade">
                                      <p:cBhvr>
                                        <p:cTn id="115" dur="750"/>
                                        <p:tgtEl>
                                          <p:spTgt spid="56"/>
                                        </p:tgtEl>
                                      </p:cBhvr>
                                    </p:animEffect>
                                    <p:anim calcmode="lin" valueType="num">
                                      <p:cBhvr>
                                        <p:cTn id="116" dur="750" fill="hold"/>
                                        <p:tgtEl>
                                          <p:spTgt spid="56"/>
                                        </p:tgtEl>
                                        <p:attrNameLst>
                                          <p:attrName>ppt_x</p:attrName>
                                        </p:attrNameLst>
                                      </p:cBhvr>
                                      <p:tavLst>
                                        <p:tav tm="0">
                                          <p:val>
                                            <p:strVal val="#ppt_x"/>
                                          </p:val>
                                        </p:tav>
                                        <p:tav tm="100000">
                                          <p:val>
                                            <p:strVal val="#ppt_x"/>
                                          </p:val>
                                        </p:tav>
                                      </p:tavLst>
                                    </p:anim>
                                    <p:anim calcmode="lin" valueType="num">
                                      <p:cBhvr>
                                        <p:cTn id="117" dur="750" fill="hold"/>
                                        <p:tgtEl>
                                          <p:spTgt spid="56"/>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57"/>
                                        </p:tgtEl>
                                        <p:attrNameLst>
                                          <p:attrName>style.visibility</p:attrName>
                                        </p:attrNameLst>
                                      </p:cBhvr>
                                      <p:to>
                                        <p:strVal val="visible"/>
                                      </p:to>
                                    </p:set>
                                    <p:animEffect transition="in" filter="fade">
                                      <p:cBhvr>
                                        <p:cTn id="120" dur="750"/>
                                        <p:tgtEl>
                                          <p:spTgt spid="57"/>
                                        </p:tgtEl>
                                      </p:cBhvr>
                                    </p:animEffect>
                                    <p:anim calcmode="lin" valueType="num">
                                      <p:cBhvr>
                                        <p:cTn id="121" dur="750" fill="hold"/>
                                        <p:tgtEl>
                                          <p:spTgt spid="57"/>
                                        </p:tgtEl>
                                        <p:attrNameLst>
                                          <p:attrName>ppt_x</p:attrName>
                                        </p:attrNameLst>
                                      </p:cBhvr>
                                      <p:tavLst>
                                        <p:tav tm="0">
                                          <p:val>
                                            <p:strVal val="#ppt_x"/>
                                          </p:val>
                                        </p:tav>
                                        <p:tav tm="100000">
                                          <p:val>
                                            <p:strVal val="#ppt_x"/>
                                          </p:val>
                                        </p:tav>
                                      </p:tavLst>
                                    </p:anim>
                                    <p:anim calcmode="lin" valueType="num">
                                      <p:cBhvr>
                                        <p:cTn id="122" dur="750" fill="hold"/>
                                        <p:tgtEl>
                                          <p:spTgt spid="57"/>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58"/>
                                        </p:tgtEl>
                                        <p:attrNameLst>
                                          <p:attrName>style.visibility</p:attrName>
                                        </p:attrNameLst>
                                      </p:cBhvr>
                                      <p:to>
                                        <p:strVal val="visible"/>
                                      </p:to>
                                    </p:set>
                                    <p:animEffect transition="in" filter="fade">
                                      <p:cBhvr>
                                        <p:cTn id="125" dur="750"/>
                                        <p:tgtEl>
                                          <p:spTgt spid="58"/>
                                        </p:tgtEl>
                                      </p:cBhvr>
                                    </p:animEffect>
                                    <p:anim calcmode="lin" valueType="num">
                                      <p:cBhvr>
                                        <p:cTn id="126" dur="750" fill="hold"/>
                                        <p:tgtEl>
                                          <p:spTgt spid="58"/>
                                        </p:tgtEl>
                                        <p:attrNameLst>
                                          <p:attrName>ppt_x</p:attrName>
                                        </p:attrNameLst>
                                      </p:cBhvr>
                                      <p:tavLst>
                                        <p:tav tm="0">
                                          <p:val>
                                            <p:strVal val="#ppt_x"/>
                                          </p:val>
                                        </p:tav>
                                        <p:tav tm="100000">
                                          <p:val>
                                            <p:strVal val="#ppt_x"/>
                                          </p:val>
                                        </p:tav>
                                      </p:tavLst>
                                    </p:anim>
                                    <p:anim calcmode="lin" valueType="num">
                                      <p:cBhvr>
                                        <p:cTn id="127" dur="750" fill="hold"/>
                                        <p:tgtEl>
                                          <p:spTgt spid="58"/>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59"/>
                                        </p:tgtEl>
                                        <p:attrNameLst>
                                          <p:attrName>style.visibility</p:attrName>
                                        </p:attrNameLst>
                                      </p:cBhvr>
                                      <p:to>
                                        <p:strVal val="visible"/>
                                      </p:to>
                                    </p:set>
                                    <p:animEffect transition="in" filter="fade">
                                      <p:cBhvr>
                                        <p:cTn id="130" dur="750"/>
                                        <p:tgtEl>
                                          <p:spTgt spid="59"/>
                                        </p:tgtEl>
                                      </p:cBhvr>
                                    </p:animEffect>
                                    <p:anim calcmode="lin" valueType="num">
                                      <p:cBhvr>
                                        <p:cTn id="131" dur="750" fill="hold"/>
                                        <p:tgtEl>
                                          <p:spTgt spid="59"/>
                                        </p:tgtEl>
                                        <p:attrNameLst>
                                          <p:attrName>ppt_x</p:attrName>
                                        </p:attrNameLst>
                                      </p:cBhvr>
                                      <p:tavLst>
                                        <p:tav tm="0">
                                          <p:val>
                                            <p:strVal val="#ppt_x"/>
                                          </p:val>
                                        </p:tav>
                                        <p:tav tm="100000">
                                          <p:val>
                                            <p:strVal val="#ppt_x"/>
                                          </p:val>
                                        </p:tav>
                                      </p:tavLst>
                                    </p:anim>
                                    <p:anim calcmode="lin" valueType="num">
                                      <p:cBhvr>
                                        <p:cTn id="132" dur="750" fill="hold"/>
                                        <p:tgtEl>
                                          <p:spTgt spid="59"/>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fade">
                                      <p:cBhvr>
                                        <p:cTn id="135" dur="750"/>
                                        <p:tgtEl>
                                          <p:spTgt spid="60"/>
                                        </p:tgtEl>
                                      </p:cBhvr>
                                    </p:animEffect>
                                    <p:anim calcmode="lin" valueType="num">
                                      <p:cBhvr>
                                        <p:cTn id="136" dur="750" fill="hold"/>
                                        <p:tgtEl>
                                          <p:spTgt spid="60"/>
                                        </p:tgtEl>
                                        <p:attrNameLst>
                                          <p:attrName>ppt_x</p:attrName>
                                        </p:attrNameLst>
                                      </p:cBhvr>
                                      <p:tavLst>
                                        <p:tav tm="0">
                                          <p:val>
                                            <p:strVal val="#ppt_x"/>
                                          </p:val>
                                        </p:tav>
                                        <p:tav tm="100000">
                                          <p:val>
                                            <p:strVal val="#ppt_x"/>
                                          </p:val>
                                        </p:tav>
                                      </p:tavLst>
                                    </p:anim>
                                    <p:anim calcmode="lin" valueType="num">
                                      <p:cBhvr>
                                        <p:cTn id="137" dur="750" fill="hold"/>
                                        <p:tgtEl>
                                          <p:spTgt spid="60"/>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61"/>
                                        </p:tgtEl>
                                        <p:attrNameLst>
                                          <p:attrName>style.visibility</p:attrName>
                                        </p:attrNameLst>
                                      </p:cBhvr>
                                      <p:to>
                                        <p:strVal val="visible"/>
                                      </p:to>
                                    </p:set>
                                    <p:animEffect transition="in" filter="fade">
                                      <p:cBhvr>
                                        <p:cTn id="140" dur="750"/>
                                        <p:tgtEl>
                                          <p:spTgt spid="61"/>
                                        </p:tgtEl>
                                      </p:cBhvr>
                                    </p:animEffect>
                                    <p:anim calcmode="lin" valueType="num">
                                      <p:cBhvr>
                                        <p:cTn id="141" dur="750" fill="hold"/>
                                        <p:tgtEl>
                                          <p:spTgt spid="61"/>
                                        </p:tgtEl>
                                        <p:attrNameLst>
                                          <p:attrName>ppt_x</p:attrName>
                                        </p:attrNameLst>
                                      </p:cBhvr>
                                      <p:tavLst>
                                        <p:tav tm="0">
                                          <p:val>
                                            <p:strVal val="#ppt_x"/>
                                          </p:val>
                                        </p:tav>
                                        <p:tav tm="100000">
                                          <p:val>
                                            <p:strVal val="#ppt_x"/>
                                          </p:val>
                                        </p:tav>
                                      </p:tavLst>
                                    </p:anim>
                                    <p:anim calcmode="lin" valueType="num">
                                      <p:cBhvr>
                                        <p:cTn id="142" dur="750" fill="hold"/>
                                        <p:tgtEl>
                                          <p:spTgt spid="61"/>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fade">
                                      <p:cBhvr>
                                        <p:cTn id="145" dur="750"/>
                                        <p:tgtEl>
                                          <p:spTgt spid="62"/>
                                        </p:tgtEl>
                                      </p:cBhvr>
                                    </p:animEffect>
                                    <p:anim calcmode="lin" valueType="num">
                                      <p:cBhvr>
                                        <p:cTn id="146" dur="750" fill="hold"/>
                                        <p:tgtEl>
                                          <p:spTgt spid="62"/>
                                        </p:tgtEl>
                                        <p:attrNameLst>
                                          <p:attrName>ppt_x</p:attrName>
                                        </p:attrNameLst>
                                      </p:cBhvr>
                                      <p:tavLst>
                                        <p:tav tm="0">
                                          <p:val>
                                            <p:strVal val="#ppt_x"/>
                                          </p:val>
                                        </p:tav>
                                        <p:tav tm="100000">
                                          <p:val>
                                            <p:strVal val="#ppt_x"/>
                                          </p:val>
                                        </p:tav>
                                      </p:tavLst>
                                    </p:anim>
                                    <p:anim calcmode="lin" valueType="num">
                                      <p:cBhvr>
                                        <p:cTn id="147" dur="750" fill="hold"/>
                                        <p:tgtEl>
                                          <p:spTgt spid="62"/>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63"/>
                                        </p:tgtEl>
                                        <p:attrNameLst>
                                          <p:attrName>style.visibility</p:attrName>
                                        </p:attrNameLst>
                                      </p:cBhvr>
                                      <p:to>
                                        <p:strVal val="visible"/>
                                      </p:to>
                                    </p:set>
                                    <p:animEffect transition="in" filter="fade">
                                      <p:cBhvr>
                                        <p:cTn id="150" dur="750"/>
                                        <p:tgtEl>
                                          <p:spTgt spid="63"/>
                                        </p:tgtEl>
                                      </p:cBhvr>
                                    </p:animEffect>
                                    <p:anim calcmode="lin" valueType="num">
                                      <p:cBhvr>
                                        <p:cTn id="151" dur="750" fill="hold"/>
                                        <p:tgtEl>
                                          <p:spTgt spid="63"/>
                                        </p:tgtEl>
                                        <p:attrNameLst>
                                          <p:attrName>ppt_x</p:attrName>
                                        </p:attrNameLst>
                                      </p:cBhvr>
                                      <p:tavLst>
                                        <p:tav tm="0">
                                          <p:val>
                                            <p:strVal val="#ppt_x"/>
                                          </p:val>
                                        </p:tav>
                                        <p:tav tm="100000">
                                          <p:val>
                                            <p:strVal val="#ppt_x"/>
                                          </p:val>
                                        </p:tav>
                                      </p:tavLst>
                                    </p:anim>
                                    <p:anim calcmode="lin" valueType="num">
                                      <p:cBhvr>
                                        <p:cTn id="152" dur="750" fill="hold"/>
                                        <p:tgtEl>
                                          <p:spTgt spid="63"/>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64"/>
                                        </p:tgtEl>
                                        <p:attrNameLst>
                                          <p:attrName>style.visibility</p:attrName>
                                        </p:attrNameLst>
                                      </p:cBhvr>
                                      <p:to>
                                        <p:strVal val="visible"/>
                                      </p:to>
                                    </p:set>
                                    <p:animEffect transition="in" filter="fade">
                                      <p:cBhvr>
                                        <p:cTn id="155" dur="750"/>
                                        <p:tgtEl>
                                          <p:spTgt spid="64"/>
                                        </p:tgtEl>
                                      </p:cBhvr>
                                    </p:animEffect>
                                    <p:anim calcmode="lin" valueType="num">
                                      <p:cBhvr>
                                        <p:cTn id="156" dur="750" fill="hold"/>
                                        <p:tgtEl>
                                          <p:spTgt spid="64"/>
                                        </p:tgtEl>
                                        <p:attrNameLst>
                                          <p:attrName>ppt_x</p:attrName>
                                        </p:attrNameLst>
                                      </p:cBhvr>
                                      <p:tavLst>
                                        <p:tav tm="0">
                                          <p:val>
                                            <p:strVal val="#ppt_x"/>
                                          </p:val>
                                        </p:tav>
                                        <p:tav tm="100000">
                                          <p:val>
                                            <p:strVal val="#ppt_x"/>
                                          </p:val>
                                        </p:tav>
                                      </p:tavLst>
                                    </p:anim>
                                    <p:anim calcmode="lin" valueType="num">
                                      <p:cBhvr>
                                        <p:cTn id="157" dur="750" fill="hold"/>
                                        <p:tgtEl>
                                          <p:spTgt spid="64"/>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65"/>
                                        </p:tgtEl>
                                        <p:attrNameLst>
                                          <p:attrName>style.visibility</p:attrName>
                                        </p:attrNameLst>
                                      </p:cBhvr>
                                      <p:to>
                                        <p:strVal val="visible"/>
                                      </p:to>
                                    </p:set>
                                    <p:animEffect transition="in" filter="fade">
                                      <p:cBhvr>
                                        <p:cTn id="160" dur="750"/>
                                        <p:tgtEl>
                                          <p:spTgt spid="65"/>
                                        </p:tgtEl>
                                      </p:cBhvr>
                                    </p:animEffect>
                                    <p:anim calcmode="lin" valueType="num">
                                      <p:cBhvr>
                                        <p:cTn id="161" dur="750" fill="hold"/>
                                        <p:tgtEl>
                                          <p:spTgt spid="65"/>
                                        </p:tgtEl>
                                        <p:attrNameLst>
                                          <p:attrName>ppt_x</p:attrName>
                                        </p:attrNameLst>
                                      </p:cBhvr>
                                      <p:tavLst>
                                        <p:tav tm="0">
                                          <p:val>
                                            <p:strVal val="#ppt_x"/>
                                          </p:val>
                                        </p:tav>
                                        <p:tav tm="100000">
                                          <p:val>
                                            <p:strVal val="#ppt_x"/>
                                          </p:val>
                                        </p:tav>
                                      </p:tavLst>
                                    </p:anim>
                                    <p:anim calcmode="lin" valueType="num">
                                      <p:cBhvr>
                                        <p:cTn id="162" dur="75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P spid="38" grpId="0"/>
      <p:bldP spid="39" grpId="0"/>
      <p:bldP spid="40" grpId="0"/>
      <p:bldP spid="41" grpId="0"/>
      <p:bldP spid="42" grpId="0" animBg="1"/>
      <p:bldP spid="43" grpId="0"/>
      <p:bldP spid="44" grpId="0"/>
      <p:bldP spid="45" grpId="0" animBg="1"/>
      <p:bldP spid="46" grpId="0"/>
      <p:bldP spid="47" grpId="0"/>
      <p:bldP spid="48" grpId="0" animBg="1"/>
      <p:bldP spid="49" grpId="0"/>
      <p:bldP spid="50" grpId="0"/>
      <p:bldP spid="51" grpId="0" animBg="1"/>
      <p:bldP spid="52" grpId="0"/>
      <p:bldP spid="53" grpId="0"/>
      <p:bldP spid="54" grpId="0" animBg="1"/>
      <p:bldP spid="55" grpId="0"/>
      <p:bldP spid="56" grpId="0"/>
      <p:bldP spid="57" grpId="0" animBg="1"/>
      <p:bldP spid="58" grpId="0"/>
      <p:bldP spid="59" grpId="0"/>
      <p:bldP spid="60" grpId="0" animBg="1"/>
      <p:bldP spid="61" grpId="0"/>
      <p:bldP spid="62" grpId="0"/>
      <p:bldP spid="63" grpId="0" animBg="1"/>
      <p:bldP spid="64" grpId="0"/>
      <p:bldP spid="6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a:grpSpLocks/>
          </p:cNvGrpSpPr>
          <p:nvPr/>
        </p:nvGrpSpPr>
        <p:grpSpPr>
          <a:xfrm>
            <a:off x="5299733" y="4216301"/>
            <a:ext cx="1518189" cy="694499"/>
            <a:chOff x="7066308" y="5240733"/>
            <a:chExt cx="2024252" cy="925998"/>
          </a:xfrm>
        </p:grpSpPr>
        <p:sp>
          <p:nvSpPr>
            <p:cNvPr id="45" name="TextBox 44"/>
            <p:cNvSpPr txBox="1"/>
            <p:nvPr/>
          </p:nvSpPr>
          <p:spPr>
            <a:xfrm>
              <a:off x="7129857" y="5240733"/>
              <a:ext cx="1925237"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Infographic</a:t>
              </a:r>
              <a:endParaRPr lang="id-ID" sz="1500" b="1" dirty="0">
                <a:latin typeface="Georgia" panose="02040502050405020303" pitchFamily="18" charset="0"/>
                <a:cs typeface="Raleway"/>
              </a:endParaRPr>
            </a:p>
          </p:txBody>
        </p:sp>
        <p:sp>
          <p:nvSpPr>
            <p:cNvPr id="46" name="TextBox 45"/>
            <p:cNvSpPr txBox="1"/>
            <p:nvPr/>
          </p:nvSpPr>
          <p:spPr>
            <a:xfrm>
              <a:off x="7066308" y="5558650"/>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47" name="Group 46"/>
          <p:cNvGrpSpPr>
            <a:grpSpLocks/>
          </p:cNvGrpSpPr>
          <p:nvPr/>
        </p:nvGrpSpPr>
        <p:grpSpPr>
          <a:xfrm>
            <a:off x="6825592" y="4214177"/>
            <a:ext cx="1518189" cy="694498"/>
            <a:chOff x="9100788" y="5237901"/>
            <a:chExt cx="2024252" cy="925997"/>
          </a:xfrm>
        </p:grpSpPr>
        <p:sp>
          <p:nvSpPr>
            <p:cNvPr id="48" name="TextBox 47"/>
            <p:cNvSpPr txBox="1"/>
            <p:nvPr/>
          </p:nvSpPr>
          <p:spPr>
            <a:xfrm>
              <a:off x="9228456" y="5237901"/>
              <a:ext cx="1796997"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Contact Us</a:t>
              </a:r>
              <a:endParaRPr lang="id-ID" sz="1500" b="1" dirty="0">
                <a:latin typeface="Georgia" panose="02040502050405020303" pitchFamily="18" charset="0"/>
                <a:cs typeface="Raleway"/>
              </a:endParaRPr>
            </a:p>
          </p:txBody>
        </p:sp>
        <p:sp>
          <p:nvSpPr>
            <p:cNvPr id="49" name="TextBox 48"/>
            <p:cNvSpPr txBox="1"/>
            <p:nvPr/>
          </p:nvSpPr>
          <p:spPr>
            <a:xfrm>
              <a:off x="9100788" y="5555817"/>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52" name="Group 51"/>
          <p:cNvGrpSpPr>
            <a:grpSpLocks/>
          </p:cNvGrpSpPr>
          <p:nvPr/>
        </p:nvGrpSpPr>
        <p:grpSpPr>
          <a:xfrm>
            <a:off x="738783" y="4224104"/>
            <a:ext cx="1518189" cy="694499"/>
            <a:chOff x="985043" y="5251137"/>
            <a:chExt cx="2024252" cy="925998"/>
          </a:xfrm>
        </p:grpSpPr>
        <p:sp>
          <p:nvSpPr>
            <p:cNvPr id="53" name="TextBox 52"/>
            <p:cNvSpPr txBox="1"/>
            <p:nvPr/>
          </p:nvSpPr>
          <p:spPr>
            <a:xfrm>
              <a:off x="1236676" y="5251137"/>
              <a:ext cx="1549067"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Portfolio</a:t>
              </a:r>
              <a:endParaRPr lang="id-ID" sz="1500" b="1" dirty="0">
                <a:latin typeface="Georgia" panose="02040502050405020303" pitchFamily="18" charset="0"/>
                <a:cs typeface="Raleway"/>
              </a:endParaRPr>
            </a:p>
          </p:txBody>
        </p:sp>
        <p:sp>
          <p:nvSpPr>
            <p:cNvPr id="54" name="TextBox 53"/>
            <p:cNvSpPr txBox="1"/>
            <p:nvPr/>
          </p:nvSpPr>
          <p:spPr>
            <a:xfrm>
              <a:off x="985043" y="5569054"/>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55" name="Group 54"/>
          <p:cNvGrpSpPr>
            <a:grpSpLocks/>
          </p:cNvGrpSpPr>
          <p:nvPr/>
        </p:nvGrpSpPr>
        <p:grpSpPr>
          <a:xfrm>
            <a:off x="3782106" y="4222277"/>
            <a:ext cx="1518189" cy="694499"/>
            <a:chOff x="5042806" y="5248701"/>
            <a:chExt cx="2024252" cy="925998"/>
          </a:xfrm>
        </p:grpSpPr>
        <p:sp>
          <p:nvSpPr>
            <p:cNvPr id="56" name="TextBox 55"/>
            <p:cNvSpPr txBox="1"/>
            <p:nvPr/>
          </p:nvSpPr>
          <p:spPr>
            <a:xfrm>
              <a:off x="5304058" y="5248701"/>
              <a:ext cx="1529829"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Proccess</a:t>
              </a:r>
              <a:endParaRPr lang="id-ID" sz="1500" b="1" dirty="0">
                <a:latin typeface="Georgia" panose="02040502050405020303" pitchFamily="18" charset="0"/>
                <a:cs typeface="Raleway"/>
              </a:endParaRPr>
            </a:p>
          </p:txBody>
        </p:sp>
        <p:sp>
          <p:nvSpPr>
            <p:cNvPr id="59" name="TextBox 58"/>
            <p:cNvSpPr txBox="1"/>
            <p:nvPr/>
          </p:nvSpPr>
          <p:spPr>
            <a:xfrm>
              <a:off x="5042806" y="5566618"/>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0" name="Group 59"/>
          <p:cNvGrpSpPr>
            <a:grpSpLocks/>
          </p:cNvGrpSpPr>
          <p:nvPr/>
        </p:nvGrpSpPr>
        <p:grpSpPr>
          <a:xfrm>
            <a:off x="2280128" y="4206495"/>
            <a:ext cx="1518189" cy="694499"/>
            <a:chOff x="3040169" y="5227659"/>
            <a:chExt cx="2024252" cy="925998"/>
          </a:xfrm>
        </p:grpSpPr>
        <p:sp>
          <p:nvSpPr>
            <p:cNvPr id="61" name="TextBox 60"/>
            <p:cNvSpPr txBox="1"/>
            <p:nvPr/>
          </p:nvSpPr>
          <p:spPr>
            <a:xfrm>
              <a:off x="3205241" y="5227659"/>
              <a:ext cx="1722192"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Client List</a:t>
              </a:r>
              <a:endParaRPr lang="id-ID" sz="1500" b="1" dirty="0">
                <a:latin typeface="Georgia" panose="02040502050405020303" pitchFamily="18" charset="0"/>
                <a:cs typeface="Raleway"/>
              </a:endParaRPr>
            </a:p>
          </p:txBody>
        </p:sp>
        <p:sp>
          <p:nvSpPr>
            <p:cNvPr id="62" name="TextBox 61"/>
            <p:cNvSpPr txBox="1"/>
            <p:nvPr/>
          </p:nvSpPr>
          <p:spPr>
            <a:xfrm>
              <a:off x="3040169" y="5545576"/>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3" name="Group 62"/>
          <p:cNvGrpSpPr>
            <a:grpSpLocks/>
          </p:cNvGrpSpPr>
          <p:nvPr/>
        </p:nvGrpSpPr>
        <p:grpSpPr>
          <a:xfrm>
            <a:off x="6825661" y="2770854"/>
            <a:ext cx="1518189" cy="694498"/>
            <a:chOff x="9100882" y="3313472"/>
            <a:chExt cx="2024252" cy="925997"/>
          </a:xfrm>
        </p:grpSpPr>
        <p:sp>
          <p:nvSpPr>
            <p:cNvPr id="64" name="TextBox 63"/>
            <p:cNvSpPr txBox="1"/>
            <p:nvPr/>
          </p:nvSpPr>
          <p:spPr>
            <a:xfrm>
              <a:off x="9297405" y="3313472"/>
              <a:ext cx="1683718"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Our Team</a:t>
              </a:r>
              <a:endParaRPr lang="id-ID" sz="1500" b="1" dirty="0">
                <a:latin typeface="Georgia" panose="02040502050405020303" pitchFamily="18" charset="0"/>
                <a:cs typeface="Raleway"/>
              </a:endParaRPr>
            </a:p>
          </p:txBody>
        </p:sp>
        <p:sp>
          <p:nvSpPr>
            <p:cNvPr id="65" name="TextBox 64"/>
            <p:cNvSpPr txBox="1"/>
            <p:nvPr/>
          </p:nvSpPr>
          <p:spPr>
            <a:xfrm>
              <a:off x="9100882" y="3631388"/>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6" name="Group 65"/>
          <p:cNvGrpSpPr>
            <a:grpSpLocks/>
          </p:cNvGrpSpPr>
          <p:nvPr/>
        </p:nvGrpSpPr>
        <p:grpSpPr>
          <a:xfrm>
            <a:off x="5307544" y="2772979"/>
            <a:ext cx="1518189" cy="694499"/>
            <a:chOff x="7076724" y="3316304"/>
            <a:chExt cx="2024252" cy="925998"/>
          </a:xfrm>
        </p:grpSpPr>
        <p:sp>
          <p:nvSpPr>
            <p:cNvPr id="67" name="TextBox 66"/>
            <p:cNvSpPr txBox="1"/>
            <p:nvPr/>
          </p:nvSpPr>
          <p:spPr>
            <a:xfrm>
              <a:off x="7140023" y="3316304"/>
              <a:ext cx="1899589"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Service List</a:t>
              </a:r>
              <a:endParaRPr lang="id-ID" sz="1500" b="1" dirty="0">
                <a:latin typeface="Georgia" panose="02040502050405020303" pitchFamily="18" charset="0"/>
                <a:cs typeface="Raleway"/>
              </a:endParaRPr>
            </a:p>
          </p:txBody>
        </p:sp>
        <p:sp>
          <p:nvSpPr>
            <p:cNvPr id="68" name="TextBox 67"/>
            <p:cNvSpPr txBox="1"/>
            <p:nvPr/>
          </p:nvSpPr>
          <p:spPr>
            <a:xfrm>
              <a:off x="7076724" y="3634221"/>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9" name="Group 68"/>
          <p:cNvGrpSpPr>
            <a:grpSpLocks/>
          </p:cNvGrpSpPr>
          <p:nvPr/>
        </p:nvGrpSpPr>
        <p:grpSpPr>
          <a:xfrm>
            <a:off x="738854" y="2780782"/>
            <a:ext cx="1518189" cy="694499"/>
            <a:chOff x="985137" y="3326708"/>
            <a:chExt cx="2024252" cy="925998"/>
          </a:xfrm>
        </p:grpSpPr>
        <p:sp>
          <p:nvSpPr>
            <p:cNvPr id="70" name="TextBox 69"/>
            <p:cNvSpPr txBox="1"/>
            <p:nvPr/>
          </p:nvSpPr>
          <p:spPr>
            <a:xfrm>
              <a:off x="1152709" y="3326708"/>
              <a:ext cx="1696542" cy="492408"/>
            </a:xfrm>
            <a:prstGeom prst="rect">
              <a:avLst/>
            </a:prstGeom>
            <a:noFill/>
          </p:spPr>
          <p:txBody>
            <a:bodyPr wrap="none" lIns="137132" tIns="68567" rIns="137132" bIns="68567" rtlCol="0">
              <a:spAutoFit/>
            </a:bodyPr>
            <a:lstStyle/>
            <a:p>
              <a:pPr algn="ctr"/>
              <a:r>
                <a:rPr lang="id-ID" sz="1500" b="1" dirty="0">
                  <a:latin typeface="Georgia" panose="02040502050405020303" pitchFamily="18" charset="0"/>
                  <a:cs typeface="Raleway"/>
                </a:rPr>
                <a:t>Welcome!</a:t>
              </a:r>
            </a:p>
          </p:txBody>
        </p:sp>
        <p:sp>
          <p:nvSpPr>
            <p:cNvPr id="71" name="TextBox 70"/>
            <p:cNvSpPr txBox="1"/>
            <p:nvPr/>
          </p:nvSpPr>
          <p:spPr>
            <a:xfrm>
              <a:off x="985137" y="3644625"/>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smtClean="0">
                  <a:latin typeface="Georgia" panose="02040502050405020303" pitchFamily="18" charset="0"/>
                  <a:cs typeface="Raleway Light"/>
                </a:rPr>
                <a:t>amet</a:t>
              </a:r>
              <a:r>
                <a:rPr lang="en-US" sz="900" dirty="0" smtClean="0">
                  <a:latin typeface="Georgia" panose="02040502050405020303" pitchFamily="18" charset="0"/>
                  <a:cs typeface="Raleway Light"/>
                </a:rPr>
                <a:t> </a:t>
              </a:r>
              <a:r>
                <a:rPr lang="en-US" sz="900" dirty="0" err="1">
                  <a:latin typeface="Georgia" panose="02040502050405020303" pitchFamily="18" charset="0"/>
                  <a:cs typeface="Raleway Light"/>
                </a:rPr>
                <a:t>p</a:t>
              </a:r>
              <a:r>
                <a:rPr lang="en-US" sz="900" dirty="0" err="1" smtClean="0">
                  <a:latin typeface="Georgia" panose="02040502050405020303" pitchFamily="18" charset="0"/>
                  <a:cs typeface="Raleway Light"/>
                </a:rPr>
                <a:t>raesent</a:t>
              </a:r>
              <a:r>
                <a:rPr lang="en-US" sz="900" dirty="0" smtClean="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74" name="Group 73"/>
          <p:cNvGrpSpPr>
            <a:grpSpLocks/>
          </p:cNvGrpSpPr>
          <p:nvPr/>
        </p:nvGrpSpPr>
        <p:grpSpPr>
          <a:xfrm>
            <a:off x="2299505" y="2763174"/>
            <a:ext cx="1518189" cy="694499"/>
            <a:chOff x="3066005" y="3303230"/>
            <a:chExt cx="2024252" cy="925998"/>
          </a:xfrm>
        </p:grpSpPr>
        <p:sp>
          <p:nvSpPr>
            <p:cNvPr id="75" name="TextBox 74"/>
            <p:cNvSpPr txBox="1"/>
            <p:nvPr/>
          </p:nvSpPr>
          <p:spPr>
            <a:xfrm>
              <a:off x="3303942" y="3303230"/>
              <a:ext cx="1576852"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About Us</a:t>
              </a:r>
              <a:endParaRPr lang="id-ID" sz="1500" b="1" dirty="0">
                <a:latin typeface="Georgia" panose="02040502050405020303" pitchFamily="18" charset="0"/>
                <a:cs typeface="Raleway"/>
              </a:endParaRPr>
            </a:p>
          </p:txBody>
        </p:sp>
        <p:sp>
          <p:nvSpPr>
            <p:cNvPr id="76" name="TextBox 75"/>
            <p:cNvSpPr txBox="1"/>
            <p:nvPr/>
          </p:nvSpPr>
          <p:spPr>
            <a:xfrm>
              <a:off x="3066005" y="3621147"/>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77" name="Group 76"/>
          <p:cNvGrpSpPr>
            <a:grpSpLocks/>
          </p:cNvGrpSpPr>
          <p:nvPr/>
        </p:nvGrpSpPr>
        <p:grpSpPr>
          <a:xfrm>
            <a:off x="3782176" y="2778956"/>
            <a:ext cx="1518189" cy="694499"/>
            <a:chOff x="5042900" y="3324273"/>
            <a:chExt cx="2024252" cy="925998"/>
          </a:xfrm>
        </p:grpSpPr>
        <p:sp>
          <p:nvSpPr>
            <p:cNvPr id="78" name="TextBox 77"/>
            <p:cNvSpPr txBox="1"/>
            <p:nvPr/>
          </p:nvSpPr>
          <p:spPr>
            <a:xfrm>
              <a:off x="5295495" y="3324273"/>
              <a:ext cx="1544792"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Timeline</a:t>
              </a:r>
              <a:endParaRPr lang="id-ID" sz="1500" b="1" dirty="0">
                <a:latin typeface="Georgia" panose="02040502050405020303" pitchFamily="18" charset="0"/>
                <a:cs typeface="Raleway"/>
              </a:endParaRPr>
            </a:p>
          </p:txBody>
        </p:sp>
        <p:sp>
          <p:nvSpPr>
            <p:cNvPr id="81" name="TextBox 80"/>
            <p:cNvSpPr txBox="1"/>
            <p:nvPr/>
          </p:nvSpPr>
          <p:spPr>
            <a:xfrm>
              <a:off x="5042900" y="3642190"/>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sp>
        <p:nvSpPr>
          <p:cNvPr id="82" name="TextBox 81"/>
          <p:cNvSpPr txBox="1">
            <a:spLocks/>
          </p:cNvSpPr>
          <p:nvPr/>
        </p:nvSpPr>
        <p:spPr>
          <a:xfrm>
            <a:off x="2485696" y="821523"/>
            <a:ext cx="4294817" cy="761747"/>
          </a:xfrm>
          <a:prstGeom prst="rect">
            <a:avLst/>
          </a:prstGeom>
          <a:noFill/>
        </p:spPr>
        <p:txBody>
          <a:bodyPr wrap="square" lIns="68580" tIns="34290" rIns="68580" bIns="34290" rtlCol="0">
            <a:spAutoFit/>
          </a:bodyPr>
          <a:lstStyle/>
          <a:p>
            <a:pPr algn="ctr"/>
            <a:r>
              <a:rPr lang="id-ID" sz="4500" b="1" dirty="0" smtClean="0">
                <a:latin typeface="Rockwell" panose="02060603020205020403" pitchFamily="18" charset="0"/>
                <a:cs typeface="Raleway"/>
              </a:rPr>
              <a:t>OUR AGENDA</a:t>
            </a:r>
            <a:endParaRPr lang="id-ID" sz="4500" b="1" dirty="0">
              <a:latin typeface="Rockwell" panose="02060603020205020403" pitchFamily="18" charset="0"/>
              <a:cs typeface="Raleway"/>
            </a:endParaRPr>
          </a:p>
        </p:txBody>
      </p:sp>
      <p:sp>
        <p:nvSpPr>
          <p:cNvPr id="83" name="Rectangle 82"/>
          <p:cNvSpPr>
            <a:spLocks/>
          </p:cNvSpPr>
          <p:nvPr/>
        </p:nvSpPr>
        <p:spPr>
          <a:xfrm>
            <a:off x="0" y="1529698"/>
            <a:ext cx="9144000" cy="211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600" dirty="0" smtClean="0">
                <a:solidFill>
                  <a:schemeClr val="tx1">
                    <a:lumMod val="85000"/>
                    <a:lumOff val="15000"/>
                  </a:schemeClr>
                </a:solidFill>
                <a:latin typeface="Rockwell" panose="02060603020205020403" pitchFamily="18" charset="0"/>
              </a:rPr>
              <a:t>THE MOST BEAUTIFULL PRESENTATION AND VIDEOS</a:t>
            </a:r>
            <a:endParaRPr lang="en-US" sz="1050" spc="600" dirty="0">
              <a:solidFill>
                <a:schemeClr val="tx1">
                  <a:lumMod val="85000"/>
                  <a:lumOff val="15000"/>
                </a:schemeClr>
              </a:solidFill>
              <a:latin typeface="Rockwell" panose="02060603020205020403" pitchFamily="18" charset="0"/>
            </a:endParaRPr>
          </a:p>
        </p:txBody>
      </p:sp>
      <p:sp>
        <p:nvSpPr>
          <p:cNvPr id="84" name="Oval 83"/>
          <p:cNvSpPr>
            <a:spLocks/>
          </p:cNvSpPr>
          <p:nvPr/>
        </p:nvSpPr>
        <p:spPr>
          <a:xfrm>
            <a:off x="1166421" y="2109925"/>
            <a:ext cx="663053" cy="66305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spc="-150" dirty="0">
                <a:latin typeface="Sosa" pitchFamily="2" charset="0"/>
              </a:rPr>
              <a:t>C</a:t>
            </a:r>
          </a:p>
        </p:txBody>
      </p:sp>
      <p:sp>
        <p:nvSpPr>
          <p:cNvPr id="85" name="Oval 84"/>
          <p:cNvSpPr>
            <a:spLocks/>
          </p:cNvSpPr>
          <p:nvPr/>
        </p:nvSpPr>
        <p:spPr>
          <a:xfrm>
            <a:off x="2727072" y="2109925"/>
            <a:ext cx="663053" cy="66305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Z</a:t>
            </a:r>
          </a:p>
        </p:txBody>
      </p:sp>
      <p:sp>
        <p:nvSpPr>
          <p:cNvPr id="86" name="Oval 85"/>
          <p:cNvSpPr>
            <a:spLocks/>
          </p:cNvSpPr>
          <p:nvPr/>
        </p:nvSpPr>
        <p:spPr>
          <a:xfrm>
            <a:off x="4209743" y="2109925"/>
            <a:ext cx="663053" cy="66305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R</a:t>
            </a:r>
          </a:p>
        </p:txBody>
      </p:sp>
      <p:sp>
        <p:nvSpPr>
          <p:cNvPr id="87" name="Oval 86"/>
          <p:cNvSpPr>
            <a:spLocks/>
          </p:cNvSpPr>
          <p:nvPr/>
        </p:nvSpPr>
        <p:spPr>
          <a:xfrm>
            <a:off x="5735111" y="2109925"/>
            <a:ext cx="663053" cy="66305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r</a:t>
            </a:r>
            <a:endParaRPr lang="en-US" sz="2400" spc="-150" dirty="0">
              <a:solidFill>
                <a:prstClr val="white"/>
              </a:solidFill>
              <a:latin typeface="Sosa" pitchFamily="2" charset="0"/>
            </a:endParaRPr>
          </a:p>
        </p:txBody>
      </p:sp>
      <p:sp>
        <p:nvSpPr>
          <p:cNvPr id="88" name="Oval 87"/>
          <p:cNvSpPr>
            <a:spLocks/>
          </p:cNvSpPr>
          <p:nvPr/>
        </p:nvSpPr>
        <p:spPr>
          <a:xfrm>
            <a:off x="7253230" y="2109925"/>
            <a:ext cx="663053" cy="66305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s</a:t>
            </a:r>
            <a:endParaRPr lang="en-US" sz="2400" spc="-150" dirty="0">
              <a:solidFill>
                <a:prstClr val="white"/>
              </a:solidFill>
              <a:latin typeface="Sosa" pitchFamily="2" charset="0"/>
            </a:endParaRPr>
          </a:p>
        </p:txBody>
      </p:sp>
      <p:sp>
        <p:nvSpPr>
          <p:cNvPr id="89" name="Oval 88"/>
          <p:cNvSpPr>
            <a:spLocks/>
          </p:cNvSpPr>
          <p:nvPr/>
        </p:nvSpPr>
        <p:spPr>
          <a:xfrm>
            <a:off x="1166421" y="3604399"/>
            <a:ext cx="663053" cy="663053"/>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e</a:t>
            </a:r>
            <a:endParaRPr lang="en-US" sz="2400" spc="-150" dirty="0">
              <a:solidFill>
                <a:prstClr val="white"/>
              </a:solidFill>
              <a:latin typeface="Sosa" pitchFamily="2" charset="0"/>
            </a:endParaRPr>
          </a:p>
        </p:txBody>
      </p:sp>
      <p:sp>
        <p:nvSpPr>
          <p:cNvPr id="90" name="Oval 89"/>
          <p:cNvSpPr>
            <a:spLocks/>
          </p:cNvSpPr>
          <p:nvPr/>
        </p:nvSpPr>
        <p:spPr>
          <a:xfrm>
            <a:off x="2727072" y="3604399"/>
            <a:ext cx="663053" cy="663053"/>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q</a:t>
            </a:r>
            <a:endParaRPr lang="en-US" sz="2400" spc="-150" dirty="0">
              <a:solidFill>
                <a:prstClr val="white"/>
              </a:solidFill>
              <a:latin typeface="Sosa" pitchFamily="2" charset="0"/>
            </a:endParaRPr>
          </a:p>
        </p:txBody>
      </p:sp>
      <p:sp>
        <p:nvSpPr>
          <p:cNvPr id="93" name="Oval 92"/>
          <p:cNvSpPr>
            <a:spLocks/>
          </p:cNvSpPr>
          <p:nvPr/>
        </p:nvSpPr>
        <p:spPr>
          <a:xfrm>
            <a:off x="4209743" y="3604399"/>
            <a:ext cx="663053" cy="663053"/>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X</a:t>
            </a:r>
          </a:p>
        </p:txBody>
      </p:sp>
      <p:sp>
        <p:nvSpPr>
          <p:cNvPr id="94" name="Oval 93"/>
          <p:cNvSpPr>
            <a:spLocks/>
          </p:cNvSpPr>
          <p:nvPr/>
        </p:nvSpPr>
        <p:spPr>
          <a:xfrm>
            <a:off x="5735111" y="3604399"/>
            <a:ext cx="663053" cy="663053"/>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A</a:t>
            </a:r>
            <a:endParaRPr lang="en-US" sz="2400" spc="-150" dirty="0">
              <a:solidFill>
                <a:prstClr val="white"/>
              </a:solidFill>
              <a:latin typeface="Sosa" pitchFamily="2" charset="0"/>
            </a:endParaRPr>
          </a:p>
        </p:txBody>
      </p:sp>
      <p:sp>
        <p:nvSpPr>
          <p:cNvPr id="95" name="Oval 94"/>
          <p:cNvSpPr>
            <a:spLocks/>
          </p:cNvSpPr>
          <p:nvPr/>
        </p:nvSpPr>
        <p:spPr>
          <a:xfrm>
            <a:off x="7253230" y="3604399"/>
            <a:ext cx="663053" cy="66305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750"/>
                                        <p:tgtEl>
                                          <p:spTgt spid="84"/>
                                        </p:tgtEl>
                                      </p:cBhvr>
                                    </p:animEffect>
                                    <p:anim calcmode="lin" valueType="num">
                                      <p:cBhvr>
                                        <p:cTn id="8" dur="750" fill="hold"/>
                                        <p:tgtEl>
                                          <p:spTgt spid="84"/>
                                        </p:tgtEl>
                                        <p:attrNameLst>
                                          <p:attrName>ppt_x</p:attrName>
                                        </p:attrNameLst>
                                      </p:cBhvr>
                                      <p:tavLst>
                                        <p:tav tm="0">
                                          <p:val>
                                            <p:strVal val="#ppt_x"/>
                                          </p:val>
                                        </p:tav>
                                        <p:tav tm="100000">
                                          <p:val>
                                            <p:strVal val="#ppt_x"/>
                                          </p:val>
                                        </p:tav>
                                      </p:tavLst>
                                    </p:anim>
                                    <p:anim calcmode="lin" valueType="num">
                                      <p:cBhvr>
                                        <p:cTn id="9" dur="750" fill="hold"/>
                                        <p:tgtEl>
                                          <p:spTgt spid="8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fade">
                                      <p:cBhvr>
                                        <p:cTn id="12" dur="750"/>
                                        <p:tgtEl>
                                          <p:spTgt spid="85"/>
                                        </p:tgtEl>
                                      </p:cBhvr>
                                    </p:animEffect>
                                    <p:anim calcmode="lin" valueType="num">
                                      <p:cBhvr>
                                        <p:cTn id="13" dur="750" fill="hold"/>
                                        <p:tgtEl>
                                          <p:spTgt spid="85"/>
                                        </p:tgtEl>
                                        <p:attrNameLst>
                                          <p:attrName>ppt_x</p:attrName>
                                        </p:attrNameLst>
                                      </p:cBhvr>
                                      <p:tavLst>
                                        <p:tav tm="0">
                                          <p:val>
                                            <p:strVal val="#ppt_x"/>
                                          </p:val>
                                        </p:tav>
                                        <p:tav tm="100000">
                                          <p:val>
                                            <p:strVal val="#ppt_x"/>
                                          </p:val>
                                        </p:tav>
                                      </p:tavLst>
                                    </p:anim>
                                    <p:anim calcmode="lin" valueType="num">
                                      <p:cBhvr>
                                        <p:cTn id="14" dur="750" fill="hold"/>
                                        <p:tgtEl>
                                          <p:spTgt spid="8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fade">
                                      <p:cBhvr>
                                        <p:cTn id="17" dur="750"/>
                                        <p:tgtEl>
                                          <p:spTgt spid="86"/>
                                        </p:tgtEl>
                                      </p:cBhvr>
                                    </p:animEffect>
                                    <p:anim calcmode="lin" valueType="num">
                                      <p:cBhvr>
                                        <p:cTn id="18" dur="750" fill="hold"/>
                                        <p:tgtEl>
                                          <p:spTgt spid="86"/>
                                        </p:tgtEl>
                                        <p:attrNameLst>
                                          <p:attrName>ppt_x</p:attrName>
                                        </p:attrNameLst>
                                      </p:cBhvr>
                                      <p:tavLst>
                                        <p:tav tm="0">
                                          <p:val>
                                            <p:strVal val="#ppt_x"/>
                                          </p:val>
                                        </p:tav>
                                        <p:tav tm="100000">
                                          <p:val>
                                            <p:strVal val="#ppt_x"/>
                                          </p:val>
                                        </p:tav>
                                      </p:tavLst>
                                    </p:anim>
                                    <p:anim calcmode="lin" valueType="num">
                                      <p:cBhvr>
                                        <p:cTn id="19" dur="750" fill="hold"/>
                                        <p:tgtEl>
                                          <p:spTgt spid="8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7"/>
                                        </p:tgtEl>
                                        <p:attrNameLst>
                                          <p:attrName>style.visibility</p:attrName>
                                        </p:attrNameLst>
                                      </p:cBhvr>
                                      <p:to>
                                        <p:strVal val="visible"/>
                                      </p:to>
                                    </p:set>
                                    <p:animEffect transition="in" filter="fade">
                                      <p:cBhvr>
                                        <p:cTn id="22" dur="750"/>
                                        <p:tgtEl>
                                          <p:spTgt spid="87"/>
                                        </p:tgtEl>
                                      </p:cBhvr>
                                    </p:animEffect>
                                    <p:anim calcmode="lin" valueType="num">
                                      <p:cBhvr>
                                        <p:cTn id="23" dur="750" fill="hold"/>
                                        <p:tgtEl>
                                          <p:spTgt spid="87"/>
                                        </p:tgtEl>
                                        <p:attrNameLst>
                                          <p:attrName>ppt_x</p:attrName>
                                        </p:attrNameLst>
                                      </p:cBhvr>
                                      <p:tavLst>
                                        <p:tav tm="0">
                                          <p:val>
                                            <p:strVal val="#ppt_x"/>
                                          </p:val>
                                        </p:tav>
                                        <p:tav tm="100000">
                                          <p:val>
                                            <p:strVal val="#ppt_x"/>
                                          </p:val>
                                        </p:tav>
                                      </p:tavLst>
                                    </p:anim>
                                    <p:anim calcmode="lin" valueType="num">
                                      <p:cBhvr>
                                        <p:cTn id="24" dur="750" fill="hold"/>
                                        <p:tgtEl>
                                          <p:spTgt spid="8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fade">
                                      <p:cBhvr>
                                        <p:cTn id="27" dur="750"/>
                                        <p:tgtEl>
                                          <p:spTgt spid="88"/>
                                        </p:tgtEl>
                                      </p:cBhvr>
                                    </p:animEffect>
                                    <p:anim calcmode="lin" valueType="num">
                                      <p:cBhvr>
                                        <p:cTn id="28" dur="750" fill="hold"/>
                                        <p:tgtEl>
                                          <p:spTgt spid="88"/>
                                        </p:tgtEl>
                                        <p:attrNameLst>
                                          <p:attrName>ppt_x</p:attrName>
                                        </p:attrNameLst>
                                      </p:cBhvr>
                                      <p:tavLst>
                                        <p:tav tm="0">
                                          <p:val>
                                            <p:strVal val="#ppt_x"/>
                                          </p:val>
                                        </p:tav>
                                        <p:tav tm="100000">
                                          <p:val>
                                            <p:strVal val="#ppt_x"/>
                                          </p:val>
                                        </p:tav>
                                      </p:tavLst>
                                    </p:anim>
                                    <p:anim calcmode="lin" valueType="num">
                                      <p:cBhvr>
                                        <p:cTn id="29" dur="750" fill="hold"/>
                                        <p:tgtEl>
                                          <p:spTgt spid="8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9"/>
                                        </p:tgtEl>
                                        <p:attrNameLst>
                                          <p:attrName>style.visibility</p:attrName>
                                        </p:attrNameLst>
                                      </p:cBhvr>
                                      <p:to>
                                        <p:strVal val="visible"/>
                                      </p:to>
                                    </p:set>
                                    <p:animEffect transition="in" filter="fade">
                                      <p:cBhvr>
                                        <p:cTn id="32" dur="750"/>
                                        <p:tgtEl>
                                          <p:spTgt spid="89"/>
                                        </p:tgtEl>
                                      </p:cBhvr>
                                    </p:animEffect>
                                    <p:anim calcmode="lin" valueType="num">
                                      <p:cBhvr>
                                        <p:cTn id="33" dur="750" fill="hold"/>
                                        <p:tgtEl>
                                          <p:spTgt spid="89"/>
                                        </p:tgtEl>
                                        <p:attrNameLst>
                                          <p:attrName>ppt_x</p:attrName>
                                        </p:attrNameLst>
                                      </p:cBhvr>
                                      <p:tavLst>
                                        <p:tav tm="0">
                                          <p:val>
                                            <p:strVal val="#ppt_x"/>
                                          </p:val>
                                        </p:tav>
                                        <p:tav tm="100000">
                                          <p:val>
                                            <p:strVal val="#ppt_x"/>
                                          </p:val>
                                        </p:tav>
                                      </p:tavLst>
                                    </p:anim>
                                    <p:anim calcmode="lin" valueType="num">
                                      <p:cBhvr>
                                        <p:cTn id="34" dur="750" fill="hold"/>
                                        <p:tgtEl>
                                          <p:spTgt spid="8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750"/>
                                        <p:tgtEl>
                                          <p:spTgt spid="90"/>
                                        </p:tgtEl>
                                      </p:cBhvr>
                                    </p:animEffect>
                                    <p:anim calcmode="lin" valueType="num">
                                      <p:cBhvr>
                                        <p:cTn id="38" dur="750" fill="hold"/>
                                        <p:tgtEl>
                                          <p:spTgt spid="90"/>
                                        </p:tgtEl>
                                        <p:attrNameLst>
                                          <p:attrName>ppt_x</p:attrName>
                                        </p:attrNameLst>
                                      </p:cBhvr>
                                      <p:tavLst>
                                        <p:tav tm="0">
                                          <p:val>
                                            <p:strVal val="#ppt_x"/>
                                          </p:val>
                                        </p:tav>
                                        <p:tav tm="100000">
                                          <p:val>
                                            <p:strVal val="#ppt_x"/>
                                          </p:val>
                                        </p:tav>
                                      </p:tavLst>
                                    </p:anim>
                                    <p:anim calcmode="lin" valueType="num">
                                      <p:cBhvr>
                                        <p:cTn id="39" dur="750" fill="hold"/>
                                        <p:tgtEl>
                                          <p:spTgt spid="9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3"/>
                                        </p:tgtEl>
                                        <p:attrNameLst>
                                          <p:attrName>style.visibility</p:attrName>
                                        </p:attrNameLst>
                                      </p:cBhvr>
                                      <p:to>
                                        <p:strVal val="visible"/>
                                      </p:to>
                                    </p:set>
                                    <p:animEffect transition="in" filter="fade">
                                      <p:cBhvr>
                                        <p:cTn id="42" dur="750"/>
                                        <p:tgtEl>
                                          <p:spTgt spid="93"/>
                                        </p:tgtEl>
                                      </p:cBhvr>
                                    </p:animEffect>
                                    <p:anim calcmode="lin" valueType="num">
                                      <p:cBhvr>
                                        <p:cTn id="43" dur="750" fill="hold"/>
                                        <p:tgtEl>
                                          <p:spTgt spid="93"/>
                                        </p:tgtEl>
                                        <p:attrNameLst>
                                          <p:attrName>ppt_x</p:attrName>
                                        </p:attrNameLst>
                                      </p:cBhvr>
                                      <p:tavLst>
                                        <p:tav tm="0">
                                          <p:val>
                                            <p:strVal val="#ppt_x"/>
                                          </p:val>
                                        </p:tav>
                                        <p:tav tm="100000">
                                          <p:val>
                                            <p:strVal val="#ppt_x"/>
                                          </p:val>
                                        </p:tav>
                                      </p:tavLst>
                                    </p:anim>
                                    <p:anim calcmode="lin" valueType="num">
                                      <p:cBhvr>
                                        <p:cTn id="44" dur="750" fill="hold"/>
                                        <p:tgtEl>
                                          <p:spTgt spid="9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94"/>
                                        </p:tgtEl>
                                        <p:attrNameLst>
                                          <p:attrName>style.visibility</p:attrName>
                                        </p:attrNameLst>
                                      </p:cBhvr>
                                      <p:to>
                                        <p:strVal val="visible"/>
                                      </p:to>
                                    </p:set>
                                    <p:animEffect transition="in" filter="fade">
                                      <p:cBhvr>
                                        <p:cTn id="47" dur="750"/>
                                        <p:tgtEl>
                                          <p:spTgt spid="94"/>
                                        </p:tgtEl>
                                      </p:cBhvr>
                                    </p:animEffect>
                                    <p:anim calcmode="lin" valueType="num">
                                      <p:cBhvr>
                                        <p:cTn id="48" dur="750" fill="hold"/>
                                        <p:tgtEl>
                                          <p:spTgt spid="94"/>
                                        </p:tgtEl>
                                        <p:attrNameLst>
                                          <p:attrName>ppt_x</p:attrName>
                                        </p:attrNameLst>
                                      </p:cBhvr>
                                      <p:tavLst>
                                        <p:tav tm="0">
                                          <p:val>
                                            <p:strVal val="#ppt_x"/>
                                          </p:val>
                                        </p:tav>
                                        <p:tav tm="100000">
                                          <p:val>
                                            <p:strVal val="#ppt_x"/>
                                          </p:val>
                                        </p:tav>
                                      </p:tavLst>
                                    </p:anim>
                                    <p:anim calcmode="lin" valueType="num">
                                      <p:cBhvr>
                                        <p:cTn id="49" dur="750" fill="hold"/>
                                        <p:tgtEl>
                                          <p:spTgt spid="9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95"/>
                                        </p:tgtEl>
                                        <p:attrNameLst>
                                          <p:attrName>style.visibility</p:attrName>
                                        </p:attrNameLst>
                                      </p:cBhvr>
                                      <p:to>
                                        <p:strVal val="visible"/>
                                      </p:to>
                                    </p:set>
                                    <p:animEffect transition="in" filter="fade">
                                      <p:cBhvr>
                                        <p:cTn id="52" dur="750"/>
                                        <p:tgtEl>
                                          <p:spTgt spid="95"/>
                                        </p:tgtEl>
                                      </p:cBhvr>
                                    </p:animEffect>
                                    <p:anim calcmode="lin" valueType="num">
                                      <p:cBhvr>
                                        <p:cTn id="53" dur="750" fill="hold"/>
                                        <p:tgtEl>
                                          <p:spTgt spid="95"/>
                                        </p:tgtEl>
                                        <p:attrNameLst>
                                          <p:attrName>ppt_x</p:attrName>
                                        </p:attrNameLst>
                                      </p:cBhvr>
                                      <p:tavLst>
                                        <p:tav tm="0">
                                          <p:val>
                                            <p:strVal val="#ppt_x"/>
                                          </p:val>
                                        </p:tav>
                                        <p:tav tm="100000">
                                          <p:val>
                                            <p:strVal val="#ppt_x"/>
                                          </p:val>
                                        </p:tav>
                                      </p:tavLst>
                                    </p:anim>
                                    <p:anim calcmode="lin" valueType="num">
                                      <p:cBhvr>
                                        <p:cTn id="54" dur="750" fill="hold"/>
                                        <p:tgtEl>
                                          <p:spTgt spid="9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750"/>
                                        <p:tgtEl>
                                          <p:spTgt spid="69"/>
                                        </p:tgtEl>
                                      </p:cBhvr>
                                    </p:animEffect>
                                    <p:anim calcmode="lin" valueType="num">
                                      <p:cBhvr>
                                        <p:cTn id="58" dur="750" fill="hold"/>
                                        <p:tgtEl>
                                          <p:spTgt spid="69"/>
                                        </p:tgtEl>
                                        <p:attrNameLst>
                                          <p:attrName>ppt_x</p:attrName>
                                        </p:attrNameLst>
                                      </p:cBhvr>
                                      <p:tavLst>
                                        <p:tav tm="0">
                                          <p:val>
                                            <p:strVal val="#ppt_x"/>
                                          </p:val>
                                        </p:tav>
                                        <p:tav tm="100000">
                                          <p:val>
                                            <p:strVal val="#ppt_x"/>
                                          </p:val>
                                        </p:tav>
                                      </p:tavLst>
                                    </p:anim>
                                    <p:anim calcmode="lin" valueType="num">
                                      <p:cBhvr>
                                        <p:cTn id="59" dur="750" fill="hold"/>
                                        <p:tgtEl>
                                          <p:spTgt spid="69"/>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fade">
                                      <p:cBhvr>
                                        <p:cTn id="62" dur="750"/>
                                        <p:tgtEl>
                                          <p:spTgt spid="74"/>
                                        </p:tgtEl>
                                      </p:cBhvr>
                                    </p:animEffect>
                                    <p:anim calcmode="lin" valueType="num">
                                      <p:cBhvr>
                                        <p:cTn id="63" dur="750" fill="hold"/>
                                        <p:tgtEl>
                                          <p:spTgt spid="74"/>
                                        </p:tgtEl>
                                        <p:attrNameLst>
                                          <p:attrName>ppt_x</p:attrName>
                                        </p:attrNameLst>
                                      </p:cBhvr>
                                      <p:tavLst>
                                        <p:tav tm="0">
                                          <p:val>
                                            <p:strVal val="#ppt_x"/>
                                          </p:val>
                                        </p:tav>
                                        <p:tav tm="100000">
                                          <p:val>
                                            <p:strVal val="#ppt_x"/>
                                          </p:val>
                                        </p:tav>
                                      </p:tavLst>
                                    </p:anim>
                                    <p:anim calcmode="lin" valueType="num">
                                      <p:cBhvr>
                                        <p:cTn id="64" dur="750" fill="hold"/>
                                        <p:tgtEl>
                                          <p:spTgt spid="74"/>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77"/>
                                        </p:tgtEl>
                                        <p:attrNameLst>
                                          <p:attrName>style.visibility</p:attrName>
                                        </p:attrNameLst>
                                      </p:cBhvr>
                                      <p:to>
                                        <p:strVal val="visible"/>
                                      </p:to>
                                    </p:set>
                                    <p:animEffect transition="in" filter="fade">
                                      <p:cBhvr>
                                        <p:cTn id="67" dur="750"/>
                                        <p:tgtEl>
                                          <p:spTgt spid="77"/>
                                        </p:tgtEl>
                                      </p:cBhvr>
                                    </p:animEffect>
                                    <p:anim calcmode="lin" valueType="num">
                                      <p:cBhvr>
                                        <p:cTn id="68" dur="750" fill="hold"/>
                                        <p:tgtEl>
                                          <p:spTgt spid="77"/>
                                        </p:tgtEl>
                                        <p:attrNameLst>
                                          <p:attrName>ppt_x</p:attrName>
                                        </p:attrNameLst>
                                      </p:cBhvr>
                                      <p:tavLst>
                                        <p:tav tm="0">
                                          <p:val>
                                            <p:strVal val="#ppt_x"/>
                                          </p:val>
                                        </p:tav>
                                        <p:tav tm="100000">
                                          <p:val>
                                            <p:strVal val="#ppt_x"/>
                                          </p:val>
                                        </p:tav>
                                      </p:tavLst>
                                    </p:anim>
                                    <p:anim calcmode="lin" valueType="num">
                                      <p:cBhvr>
                                        <p:cTn id="69" dur="750" fill="hold"/>
                                        <p:tgtEl>
                                          <p:spTgt spid="77"/>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fade">
                                      <p:cBhvr>
                                        <p:cTn id="72" dur="750"/>
                                        <p:tgtEl>
                                          <p:spTgt spid="66"/>
                                        </p:tgtEl>
                                      </p:cBhvr>
                                    </p:animEffect>
                                    <p:anim calcmode="lin" valueType="num">
                                      <p:cBhvr>
                                        <p:cTn id="73" dur="750" fill="hold"/>
                                        <p:tgtEl>
                                          <p:spTgt spid="66"/>
                                        </p:tgtEl>
                                        <p:attrNameLst>
                                          <p:attrName>ppt_x</p:attrName>
                                        </p:attrNameLst>
                                      </p:cBhvr>
                                      <p:tavLst>
                                        <p:tav tm="0">
                                          <p:val>
                                            <p:strVal val="#ppt_x"/>
                                          </p:val>
                                        </p:tav>
                                        <p:tav tm="100000">
                                          <p:val>
                                            <p:strVal val="#ppt_x"/>
                                          </p:val>
                                        </p:tav>
                                      </p:tavLst>
                                    </p:anim>
                                    <p:anim calcmode="lin" valueType="num">
                                      <p:cBhvr>
                                        <p:cTn id="74" dur="750" fill="hold"/>
                                        <p:tgtEl>
                                          <p:spTgt spid="66"/>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750"/>
                                        <p:tgtEl>
                                          <p:spTgt spid="63"/>
                                        </p:tgtEl>
                                      </p:cBhvr>
                                    </p:animEffect>
                                    <p:anim calcmode="lin" valueType="num">
                                      <p:cBhvr>
                                        <p:cTn id="78" dur="750" fill="hold"/>
                                        <p:tgtEl>
                                          <p:spTgt spid="63"/>
                                        </p:tgtEl>
                                        <p:attrNameLst>
                                          <p:attrName>ppt_x</p:attrName>
                                        </p:attrNameLst>
                                      </p:cBhvr>
                                      <p:tavLst>
                                        <p:tav tm="0">
                                          <p:val>
                                            <p:strVal val="#ppt_x"/>
                                          </p:val>
                                        </p:tav>
                                        <p:tav tm="100000">
                                          <p:val>
                                            <p:strVal val="#ppt_x"/>
                                          </p:val>
                                        </p:tav>
                                      </p:tavLst>
                                    </p:anim>
                                    <p:anim calcmode="lin" valueType="num">
                                      <p:cBhvr>
                                        <p:cTn id="79" dur="750" fill="hold"/>
                                        <p:tgtEl>
                                          <p:spTgt spid="6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750"/>
                                        <p:tgtEl>
                                          <p:spTgt spid="47"/>
                                        </p:tgtEl>
                                      </p:cBhvr>
                                    </p:animEffect>
                                    <p:anim calcmode="lin" valueType="num">
                                      <p:cBhvr>
                                        <p:cTn id="83" dur="750" fill="hold"/>
                                        <p:tgtEl>
                                          <p:spTgt spid="47"/>
                                        </p:tgtEl>
                                        <p:attrNameLst>
                                          <p:attrName>ppt_x</p:attrName>
                                        </p:attrNameLst>
                                      </p:cBhvr>
                                      <p:tavLst>
                                        <p:tav tm="0">
                                          <p:val>
                                            <p:strVal val="#ppt_x"/>
                                          </p:val>
                                        </p:tav>
                                        <p:tav tm="100000">
                                          <p:val>
                                            <p:strVal val="#ppt_x"/>
                                          </p:val>
                                        </p:tav>
                                      </p:tavLst>
                                    </p:anim>
                                    <p:anim calcmode="lin" valueType="num">
                                      <p:cBhvr>
                                        <p:cTn id="84" dur="750" fill="hold"/>
                                        <p:tgtEl>
                                          <p:spTgt spid="47"/>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fade">
                                      <p:cBhvr>
                                        <p:cTn id="87" dur="750"/>
                                        <p:tgtEl>
                                          <p:spTgt spid="44"/>
                                        </p:tgtEl>
                                      </p:cBhvr>
                                    </p:animEffect>
                                    <p:anim calcmode="lin" valueType="num">
                                      <p:cBhvr>
                                        <p:cTn id="88" dur="750" fill="hold"/>
                                        <p:tgtEl>
                                          <p:spTgt spid="44"/>
                                        </p:tgtEl>
                                        <p:attrNameLst>
                                          <p:attrName>ppt_x</p:attrName>
                                        </p:attrNameLst>
                                      </p:cBhvr>
                                      <p:tavLst>
                                        <p:tav tm="0">
                                          <p:val>
                                            <p:strVal val="#ppt_x"/>
                                          </p:val>
                                        </p:tav>
                                        <p:tav tm="100000">
                                          <p:val>
                                            <p:strVal val="#ppt_x"/>
                                          </p:val>
                                        </p:tav>
                                      </p:tavLst>
                                    </p:anim>
                                    <p:anim calcmode="lin" valueType="num">
                                      <p:cBhvr>
                                        <p:cTn id="89" dur="750" fill="hold"/>
                                        <p:tgtEl>
                                          <p:spTgt spid="44"/>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750"/>
                                        <p:tgtEl>
                                          <p:spTgt spid="55"/>
                                        </p:tgtEl>
                                      </p:cBhvr>
                                    </p:animEffect>
                                    <p:anim calcmode="lin" valueType="num">
                                      <p:cBhvr>
                                        <p:cTn id="93" dur="750" fill="hold"/>
                                        <p:tgtEl>
                                          <p:spTgt spid="55"/>
                                        </p:tgtEl>
                                        <p:attrNameLst>
                                          <p:attrName>ppt_x</p:attrName>
                                        </p:attrNameLst>
                                      </p:cBhvr>
                                      <p:tavLst>
                                        <p:tav tm="0">
                                          <p:val>
                                            <p:strVal val="#ppt_x"/>
                                          </p:val>
                                        </p:tav>
                                        <p:tav tm="100000">
                                          <p:val>
                                            <p:strVal val="#ppt_x"/>
                                          </p:val>
                                        </p:tav>
                                      </p:tavLst>
                                    </p:anim>
                                    <p:anim calcmode="lin" valueType="num">
                                      <p:cBhvr>
                                        <p:cTn id="94" dur="750" fill="hold"/>
                                        <p:tgtEl>
                                          <p:spTgt spid="55"/>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60"/>
                                        </p:tgtEl>
                                        <p:attrNameLst>
                                          <p:attrName>style.visibility</p:attrName>
                                        </p:attrNameLst>
                                      </p:cBhvr>
                                      <p:to>
                                        <p:strVal val="visible"/>
                                      </p:to>
                                    </p:set>
                                    <p:animEffect transition="in" filter="fade">
                                      <p:cBhvr>
                                        <p:cTn id="97" dur="750"/>
                                        <p:tgtEl>
                                          <p:spTgt spid="60"/>
                                        </p:tgtEl>
                                      </p:cBhvr>
                                    </p:animEffect>
                                    <p:anim calcmode="lin" valueType="num">
                                      <p:cBhvr>
                                        <p:cTn id="98" dur="750" fill="hold"/>
                                        <p:tgtEl>
                                          <p:spTgt spid="60"/>
                                        </p:tgtEl>
                                        <p:attrNameLst>
                                          <p:attrName>ppt_x</p:attrName>
                                        </p:attrNameLst>
                                      </p:cBhvr>
                                      <p:tavLst>
                                        <p:tav tm="0">
                                          <p:val>
                                            <p:strVal val="#ppt_x"/>
                                          </p:val>
                                        </p:tav>
                                        <p:tav tm="100000">
                                          <p:val>
                                            <p:strVal val="#ppt_x"/>
                                          </p:val>
                                        </p:tav>
                                      </p:tavLst>
                                    </p:anim>
                                    <p:anim calcmode="lin" valueType="num">
                                      <p:cBhvr>
                                        <p:cTn id="99" dur="750" fill="hold"/>
                                        <p:tgtEl>
                                          <p:spTgt spid="60"/>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52"/>
                                        </p:tgtEl>
                                        <p:attrNameLst>
                                          <p:attrName>style.visibility</p:attrName>
                                        </p:attrNameLst>
                                      </p:cBhvr>
                                      <p:to>
                                        <p:strVal val="visible"/>
                                      </p:to>
                                    </p:set>
                                    <p:animEffect transition="in" filter="fade">
                                      <p:cBhvr>
                                        <p:cTn id="102" dur="750"/>
                                        <p:tgtEl>
                                          <p:spTgt spid="52"/>
                                        </p:tgtEl>
                                      </p:cBhvr>
                                    </p:animEffect>
                                    <p:anim calcmode="lin" valueType="num">
                                      <p:cBhvr>
                                        <p:cTn id="103" dur="750" fill="hold"/>
                                        <p:tgtEl>
                                          <p:spTgt spid="52"/>
                                        </p:tgtEl>
                                        <p:attrNameLst>
                                          <p:attrName>ppt_x</p:attrName>
                                        </p:attrNameLst>
                                      </p:cBhvr>
                                      <p:tavLst>
                                        <p:tav tm="0">
                                          <p:val>
                                            <p:strVal val="#ppt_x"/>
                                          </p:val>
                                        </p:tav>
                                        <p:tav tm="100000">
                                          <p:val>
                                            <p:strVal val="#ppt_x"/>
                                          </p:val>
                                        </p:tav>
                                      </p:tavLst>
                                    </p:anim>
                                    <p:anim calcmode="lin" valueType="num">
                                      <p:cBhvr>
                                        <p:cTn id="104" dur="75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P spid="88" grpId="0" animBg="1"/>
      <p:bldP spid="89" grpId="0" animBg="1"/>
      <p:bldP spid="90" grpId="0" animBg="1"/>
      <p:bldP spid="93" grpId="0" animBg="1"/>
      <p:bldP spid="94" grpId="0" animBg="1"/>
      <p:bldP spid="9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a:graphicFrameLocks/>
          </p:cNvGraphicFramePr>
          <p:nvPr>
            <p:extLst>
              <p:ext uri="{D42A27DB-BD31-4B8C-83A1-F6EECF244321}">
                <p14:modId xmlns:p14="http://schemas.microsoft.com/office/powerpoint/2010/main" val="724512224"/>
              </p:ext>
            </p:extLst>
          </p:nvPr>
        </p:nvGraphicFramePr>
        <p:xfrm>
          <a:off x="-108520" y="935857"/>
          <a:ext cx="9396537" cy="45862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a:spLocks/>
          </p:cNvSpPr>
          <p:nvPr/>
        </p:nvSpPr>
        <p:spPr>
          <a:xfrm>
            <a:off x="5705591" y="2113690"/>
            <a:ext cx="3312368" cy="1980220"/>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10" name="Straight Connector 9"/>
          <p:cNvCxnSpPr>
            <a:cxnSpLocks/>
          </p:cNvCxnSpPr>
          <p:nvPr/>
        </p:nvCxnSpPr>
        <p:spPr>
          <a:xfrm>
            <a:off x="5849607" y="2302710"/>
            <a:ext cx="3024336" cy="0"/>
          </a:xfrm>
          <a:prstGeom prst="line">
            <a:avLst/>
          </a:prstGeom>
          <a:ln w="4763">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a:off x="5849607" y="3958894"/>
            <a:ext cx="3024336" cy="0"/>
          </a:xfrm>
          <a:prstGeom prst="line">
            <a:avLst/>
          </a:prstGeom>
          <a:ln w="4763">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a:spLocks/>
          </p:cNvSpPr>
          <p:nvPr/>
        </p:nvSpPr>
        <p:spPr>
          <a:xfrm>
            <a:off x="5921615" y="2434385"/>
            <a:ext cx="2880320" cy="1315745"/>
          </a:xfrm>
          <a:prstGeom prst="rect">
            <a:avLst/>
          </a:prstGeom>
        </p:spPr>
        <p:txBody>
          <a:bodyPr wrap="square" lIns="68580" tIns="34290" rIns="68580" bIns="34290">
            <a:spAutoFit/>
          </a:bodyPr>
          <a:lstStyle/>
          <a:p>
            <a:r>
              <a:rPr lang="ms-MY"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ms-MY"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3" name="TextBox 12"/>
          <p:cNvSpPr txBox="1">
            <a:spLocks/>
          </p:cNvSpPr>
          <p:nvPr/>
        </p:nvSpPr>
        <p:spPr>
          <a:xfrm>
            <a:off x="71653" y="3324739"/>
            <a:ext cx="6437826" cy="1808957"/>
          </a:xfrm>
          <a:prstGeom prst="rect">
            <a:avLst/>
          </a:prstGeom>
          <a:noFill/>
        </p:spPr>
        <p:txBody>
          <a:bodyPr wrap="square" lIns="68580" tIns="34290" rIns="68580" bIns="34290" rtlCol="0">
            <a:spAutoFit/>
          </a:bodyPr>
          <a:lstStyle/>
          <a:p>
            <a:pPr>
              <a:lnSpc>
                <a:spcPct val="70000"/>
              </a:lnSpc>
            </a:pPr>
            <a:r>
              <a:rPr lang="en-US" sz="8800" spc="-200" dirty="0" smtClean="0">
                <a:solidFill>
                  <a:schemeClr val="bg1"/>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735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a:t>
            </a:r>
            <a:r>
              <a:rPr lang="en-US" sz="7350" i="1"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l</a:t>
            </a:r>
            <a:r>
              <a:rPr lang="en-US" sz="735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egant</a:t>
            </a:r>
            <a:r>
              <a:rPr lang="en-US" sz="7350" spc="-200" dirty="0" err="1" smtClean="0">
                <a:solidFill>
                  <a:srgbClr val="FFC000"/>
                </a:solidFill>
                <a:effectLst>
                  <a:outerShdw blurRad="38100" dist="38100" dir="2700000" algn="tl">
                    <a:srgbClr val="000000">
                      <a:alpha val="43137"/>
                    </a:srgbClr>
                  </a:outerShdw>
                </a:effectLst>
                <a:latin typeface="Georgia" pitchFamily="18" charset="0"/>
                <a:cs typeface="WC Mano Negra Bta"/>
              </a:rPr>
              <a:t>Press</a:t>
            </a:r>
            <a:endParaRPr lang="en-US" sz="7350" i="1" spc="-200" dirty="0">
              <a:solidFill>
                <a:srgbClr val="FFC0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ppt_x"/>
                                          </p:val>
                                        </p:tav>
                                        <p:tav tm="100000">
                                          <p:val>
                                            <p:strVal val="#ppt_x"/>
                                          </p:val>
                                        </p:tav>
                                      </p:tavLst>
                                    </p:anim>
                                    <p:anim calcmode="lin" valueType="num">
                                      <p:cBhvr additive="base">
                                        <p:cTn id="12" dur="75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ppt_x"/>
                                          </p:val>
                                        </p:tav>
                                        <p:tav tm="100000">
                                          <p:val>
                                            <p:strVal val="#ppt_x"/>
                                          </p:val>
                                        </p:tav>
                                      </p:tavLst>
                                    </p:anim>
                                    <p:anim calcmode="lin" valueType="num">
                                      <p:cBhvr additive="base">
                                        <p:cTn id="16" dur="75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ppt_x"/>
                                          </p:val>
                                        </p:tav>
                                        <p:tav tm="100000">
                                          <p:val>
                                            <p:strVal val="#ppt_x"/>
                                          </p:val>
                                        </p:tav>
                                      </p:tavLst>
                                    </p:anim>
                                    <p:anim calcmode="lin" valueType="num">
                                      <p:cBhvr additive="base">
                                        <p:cTn id="20" dur="75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ppt_x"/>
                                          </p:val>
                                        </p:tav>
                                        <p:tav tm="100000">
                                          <p:val>
                                            <p:strVal val="#ppt_x"/>
                                          </p:val>
                                        </p:tav>
                                      </p:tavLst>
                                    </p:anim>
                                    <p:anim calcmode="lin" valueType="num">
                                      <p:cBhvr additive="base">
                                        <p:cTn id="24" dur="7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ppt_x"/>
                                          </p:val>
                                        </p:tav>
                                        <p:tav tm="100000">
                                          <p:val>
                                            <p:strVal val="#ppt_x"/>
                                          </p:val>
                                        </p:tav>
                                      </p:tavLst>
                                    </p:anim>
                                    <p:anim calcmode="lin" valueType="num">
                                      <p:cBhvr additive="base">
                                        <p:cTn id="28"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animBg="1"/>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lum bright="70000" contrast="-70000"/>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277" y="1017152"/>
            <a:ext cx="9596051" cy="4643728"/>
          </a:xfrm>
          <a:prstGeom prst="rect">
            <a:avLst/>
          </a:prstGeom>
          <a:noFill/>
          <a:effectLst/>
          <a:extLst/>
        </p:spPr>
      </p:pic>
      <p:sp>
        <p:nvSpPr>
          <p:cNvPr id="10" name="TextBox 9"/>
          <p:cNvSpPr txBox="1">
            <a:spLocks/>
          </p:cNvSpPr>
          <p:nvPr/>
        </p:nvSpPr>
        <p:spPr>
          <a:xfrm>
            <a:off x="417979" y="1210958"/>
            <a:ext cx="4392869" cy="1454244"/>
          </a:xfrm>
          <a:prstGeom prst="rect">
            <a:avLst/>
          </a:prstGeom>
          <a:noFill/>
        </p:spPr>
        <p:txBody>
          <a:bodyPr wrap="none" lIns="68580" tIns="34290" rIns="68580" bIns="34290" rtlCol="0">
            <a:spAutoFit/>
          </a:bodyPr>
          <a:lstStyle/>
          <a:p>
            <a:r>
              <a:rPr lang="en-US" sz="9000" b="1" spc="-300" dirty="0" smtClean="0">
                <a:solidFill>
                  <a:schemeClr val="tx1">
                    <a:lumMod val="85000"/>
                    <a:lumOff val="15000"/>
                  </a:schemeClr>
                </a:solidFill>
                <a:latin typeface="Georgia" panose="02040502050405020303" pitchFamily="18" charset="0"/>
              </a:rPr>
              <a:t>ABOUT</a:t>
            </a:r>
          </a:p>
        </p:txBody>
      </p:sp>
      <p:sp>
        <p:nvSpPr>
          <p:cNvPr id="11" name="Rectangle 10"/>
          <p:cNvSpPr>
            <a:spLocks/>
          </p:cNvSpPr>
          <p:nvPr/>
        </p:nvSpPr>
        <p:spPr>
          <a:xfrm>
            <a:off x="443597" y="3072119"/>
            <a:ext cx="3798752" cy="1454244"/>
          </a:xfrm>
          <a:prstGeom prst="rect">
            <a:avLst/>
          </a:prstGeom>
        </p:spPr>
        <p:txBody>
          <a:bodyPr wrap="square" lIns="68580" tIns="34290" rIns="68580" bIns="34290">
            <a:spAutoFit/>
          </a:bodyPr>
          <a:lstStyle/>
          <a:p>
            <a:pPr algn="just"/>
            <a:r>
              <a:rPr lang="en-US" sz="900" kern="3000" spc="30" dirty="0" err="1">
                <a:solidFill>
                  <a:schemeClr val="tx1">
                    <a:lumMod val="85000"/>
                    <a:lumOff val="15000"/>
                  </a:schemeClr>
                </a:solidFill>
                <a:latin typeface="Liberation Sans" panose="020B0604020202020204" pitchFamily="34" charset="0"/>
              </a:rPr>
              <a:t>Lorem</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 </a:t>
            </a:r>
            <a:r>
              <a:rPr lang="en-US" sz="900" kern="3000" spc="30" dirty="0" err="1">
                <a:solidFill>
                  <a:schemeClr val="tx1">
                    <a:lumMod val="85000"/>
                    <a:lumOff val="15000"/>
                  </a:schemeClr>
                </a:solidFill>
                <a:latin typeface="Liberation Sans" panose="020B0604020202020204" pitchFamily="34" charset="0"/>
              </a:rPr>
              <a:t>Praesent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sodales</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tristique</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quis</a:t>
            </a:r>
            <a:r>
              <a:rPr lang="en-US" sz="900" kern="3000" spc="30" dirty="0">
                <a:solidFill>
                  <a:schemeClr val="tx1">
                    <a:lumMod val="85000"/>
                    <a:lumOff val="15000"/>
                  </a:schemeClr>
                </a:solidFill>
                <a:latin typeface="Liberation Sans" panose="020B0604020202020204" pitchFamily="34" charset="0"/>
              </a:rPr>
              <a:t> tempus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Lorem</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smtClean="0">
                <a:solidFill>
                  <a:schemeClr val="tx1">
                    <a:lumMod val="85000"/>
                    <a:lumOff val="15000"/>
                  </a:schemeClr>
                </a:solidFill>
                <a:latin typeface="Liberation Sans" panose="020B0604020202020204" pitchFamily="34" charset="0"/>
              </a:rPr>
              <a:t>adipisipsum</a:t>
            </a:r>
            <a:r>
              <a:rPr lang="en-US" sz="900" kern="3000" spc="30" dirty="0" smtClean="0">
                <a:solidFill>
                  <a:schemeClr val="tx1">
                    <a:lumMod val="85000"/>
                    <a:lumOff val="15000"/>
                  </a:schemeClr>
                </a:solidFill>
                <a:latin typeface="Liberation Sans" panose="020B0604020202020204" pitchFamily="34" charset="0"/>
              </a:rPr>
              <a:t> </a:t>
            </a:r>
            <a:r>
              <a:rPr lang="en-US" sz="900" kern="3000" spc="30" dirty="0">
                <a:solidFill>
                  <a:schemeClr val="tx1">
                    <a:lumMod val="85000"/>
                    <a:lumOff val="15000"/>
                  </a:schemeClr>
                </a:solidFill>
                <a:latin typeface="Liberation Sans" panose="020B0604020202020204" pitchFamily="34" charset="0"/>
              </a:rPr>
              <a:t>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 </a:t>
            </a:r>
            <a:r>
              <a:rPr lang="en-US" sz="900" kern="3000" spc="30" dirty="0" err="1">
                <a:solidFill>
                  <a:schemeClr val="tx1">
                    <a:lumMod val="85000"/>
                    <a:lumOff val="15000"/>
                  </a:schemeClr>
                </a:solidFill>
                <a:latin typeface="Liberation Sans" panose="020B0604020202020204" pitchFamily="34" charset="0"/>
              </a:rPr>
              <a:t>Praesent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sodales</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tristique</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quis</a:t>
            </a:r>
            <a:r>
              <a:rPr lang="en-US" sz="900" kern="3000" spc="30" dirty="0">
                <a:solidFill>
                  <a:schemeClr val="tx1">
                    <a:lumMod val="85000"/>
                    <a:lumOff val="15000"/>
                  </a:schemeClr>
                </a:solidFill>
                <a:latin typeface="Liberation Sans" panose="020B0604020202020204" pitchFamily="34" charset="0"/>
              </a:rPr>
              <a:t> tempus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Lorem</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a:t>
            </a:r>
            <a:r>
              <a:rPr lang="en-US" sz="9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900" kern="3000" spc="30" dirty="0">
              <a:solidFill>
                <a:schemeClr val="tx1">
                  <a:lumMod val="85000"/>
                  <a:lumOff val="15000"/>
                </a:schemeClr>
              </a:solidFill>
              <a:latin typeface="Liberation Sans" panose="020B0604020202020204" pitchFamily="34" charset="0"/>
            </a:endParaRPr>
          </a:p>
          <a:p>
            <a:pPr algn="just"/>
            <a:r>
              <a:rPr lang="en-US" sz="900" kern="3000" spc="30" dirty="0" err="1">
                <a:solidFill>
                  <a:schemeClr val="tx1">
                    <a:lumMod val="85000"/>
                    <a:lumOff val="15000"/>
                  </a:schemeClr>
                </a:solidFill>
                <a:latin typeface="Liberation Sans" panose="020B0604020202020204" pitchFamily="34" charset="0"/>
              </a:rPr>
              <a:t>Praesent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sodales</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tristique</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quis</a:t>
            </a:r>
            <a:r>
              <a:rPr lang="en-US" sz="900" kern="3000" spc="30" dirty="0">
                <a:solidFill>
                  <a:schemeClr val="tx1">
                    <a:lumMod val="85000"/>
                    <a:lumOff val="15000"/>
                  </a:schemeClr>
                </a:solidFill>
                <a:latin typeface="Liberation Sans" panose="020B0604020202020204" pitchFamily="34" charset="0"/>
              </a:rPr>
              <a:t> tempus </a:t>
            </a:r>
            <a:r>
              <a:rPr lang="en-US" sz="900" kern="3000" spc="30" dirty="0" err="1" smtClean="0">
                <a:solidFill>
                  <a:schemeClr val="tx1">
                    <a:lumMod val="85000"/>
                    <a:lumOff val="15000"/>
                  </a:schemeClr>
                </a:solidFill>
                <a:latin typeface="Liberation Sans" panose="020B0604020202020204" pitchFamily="34" charset="0"/>
              </a:rPr>
              <a:t>odioorem</a:t>
            </a:r>
            <a:r>
              <a:rPr lang="en-US" sz="900" kern="3000" spc="30" dirty="0" smtClean="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900" kern="3000" spc="30" dirty="0" smtClean="0">
                <a:solidFill>
                  <a:schemeClr val="tx1">
                    <a:lumMod val="85000"/>
                    <a:lumOff val="15000"/>
                  </a:schemeClr>
                </a:solidFill>
                <a:latin typeface="Liberation Sans" panose="020B0604020202020204" pitchFamily="34" charset="0"/>
              </a:rPr>
              <a:t>.</a:t>
            </a:r>
            <a:endParaRPr lang="en-US" sz="900" kern="3000" spc="30" dirty="0">
              <a:solidFill>
                <a:schemeClr val="tx1">
                  <a:lumMod val="85000"/>
                  <a:lumOff val="15000"/>
                </a:schemeClr>
              </a:solidFill>
              <a:latin typeface="Liberation Sans" panose="020B0604020202020204" pitchFamily="34" charset="0"/>
            </a:endParaRPr>
          </a:p>
        </p:txBody>
      </p:sp>
      <p:sp>
        <p:nvSpPr>
          <p:cNvPr id="12" name="Rectangle 11"/>
          <p:cNvSpPr>
            <a:spLocks/>
          </p:cNvSpPr>
          <p:nvPr/>
        </p:nvSpPr>
        <p:spPr>
          <a:xfrm>
            <a:off x="453757" y="2491578"/>
            <a:ext cx="3788592" cy="530915"/>
          </a:xfrm>
          <a:prstGeom prst="rect">
            <a:avLst/>
          </a:prstGeom>
        </p:spPr>
        <p:txBody>
          <a:bodyPr wrap="square" lIns="68580" tIns="34290" rIns="68580" bIns="34290">
            <a:spAutoFit/>
          </a:bodyPr>
          <a:lstStyle/>
          <a:p>
            <a:r>
              <a:rPr lang="en-US" sz="1500" dirty="0">
                <a:solidFill>
                  <a:schemeClr val="tx1">
                    <a:lumMod val="85000"/>
                    <a:lumOff val="15000"/>
                  </a:schemeClr>
                </a:solidFill>
                <a:latin typeface="Georgia" panose="02040502050405020303" pitchFamily="18" charset="0"/>
              </a:rPr>
              <a:t>THE MOST BEAUTIFULL </a:t>
            </a:r>
            <a:r>
              <a:rPr lang="en-US" sz="1500" dirty="0" smtClean="0">
                <a:solidFill>
                  <a:schemeClr val="tx1">
                    <a:lumMod val="85000"/>
                    <a:lumOff val="15000"/>
                  </a:schemeClr>
                </a:solidFill>
                <a:latin typeface="Georgia" panose="02040502050405020303" pitchFamily="18" charset="0"/>
              </a:rPr>
              <a:t>POWERPOINT PRESENTATION </a:t>
            </a:r>
            <a:r>
              <a:rPr lang="en-US" sz="1500" dirty="0">
                <a:solidFill>
                  <a:schemeClr val="tx1">
                    <a:lumMod val="85000"/>
                    <a:lumOff val="15000"/>
                  </a:schemeClr>
                </a:solidFill>
                <a:latin typeface="Georgia" panose="02040502050405020303" pitchFamily="18" charset="0"/>
              </a:rPr>
              <a:t>AND VIDEOS</a:t>
            </a:r>
          </a:p>
        </p:txBody>
      </p:sp>
      <p:sp>
        <p:nvSpPr>
          <p:cNvPr id="13" name="Rounded Rectangle 12"/>
          <p:cNvSpPr>
            <a:spLocks/>
          </p:cNvSpPr>
          <p:nvPr/>
        </p:nvSpPr>
        <p:spPr>
          <a:xfrm>
            <a:off x="6092683" y="1925508"/>
            <a:ext cx="1974456" cy="1302484"/>
          </a:xfrm>
          <a:prstGeom prst="roundRect">
            <a:avLst/>
          </a:prstGeom>
          <a:solidFill>
            <a:srgbClr val="0070C0"/>
          </a:solidFill>
        </p:spPr>
        <p:txBody>
          <a:bodyPr wrap="square" lIns="68580" tIns="34290" rIns="68580" bIns="34290" anchor="ctr">
            <a:spAutoFit/>
          </a:bodyPr>
          <a:lstStyle/>
          <a:p>
            <a:pPr algn="ctr"/>
            <a:r>
              <a:rPr lang="en-US" sz="7200" b="1" kern="3000" spc="-300" dirty="0" smtClean="0">
                <a:solidFill>
                  <a:schemeClr val="bg1"/>
                </a:solidFill>
                <a:latin typeface="Georgia" panose="02040502050405020303" pitchFamily="18" charset="0"/>
              </a:rPr>
              <a:t>281</a:t>
            </a:r>
            <a:endParaRPr lang="en-US" sz="7200" b="1" kern="3000" spc="-300" dirty="0">
              <a:solidFill>
                <a:schemeClr val="bg1"/>
              </a:solidFill>
              <a:latin typeface="Georgia" panose="02040502050405020303" pitchFamily="18" charset="0"/>
            </a:endParaRPr>
          </a:p>
        </p:txBody>
      </p:sp>
      <p:sp>
        <p:nvSpPr>
          <p:cNvPr id="14" name="Rounded Rectangle 13"/>
          <p:cNvSpPr>
            <a:spLocks/>
          </p:cNvSpPr>
          <p:nvPr/>
        </p:nvSpPr>
        <p:spPr>
          <a:xfrm>
            <a:off x="5712980" y="3428895"/>
            <a:ext cx="2733863" cy="306467"/>
          </a:xfrm>
          <a:prstGeom prst="roundRect">
            <a:avLst/>
          </a:prstGeom>
          <a:solidFill>
            <a:srgbClr val="0070C0"/>
          </a:solidFill>
        </p:spPr>
        <p:txBody>
          <a:bodyPr wrap="square" lIns="68580" tIns="34290" rIns="68580" bIns="34290">
            <a:spAutoFit/>
          </a:bodyPr>
          <a:lstStyle/>
          <a:p>
            <a:pPr algn="ctr"/>
            <a:r>
              <a:rPr lang="en-US" sz="1350" b="1" kern="3000" spc="30" dirty="0" smtClean="0">
                <a:solidFill>
                  <a:schemeClr val="bg1"/>
                </a:solidFill>
                <a:latin typeface="Rockwell" panose="02060603020205020403" pitchFamily="18" charset="0"/>
              </a:rPr>
              <a:t>companies </a:t>
            </a:r>
            <a:r>
              <a:rPr lang="en-US" sz="1350" b="1" kern="3000" spc="30" dirty="0">
                <a:solidFill>
                  <a:schemeClr val="bg1"/>
                </a:solidFill>
                <a:latin typeface="Rockwell" panose="02060603020205020403" pitchFamily="18" charset="0"/>
              </a:rPr>
              <a:t>have chosen </a:t>
            </a:r>
            <a:r>
              <a:rPr lang="en-US" sz="1350" b="1" kern="3000" spc="30" dirty="0" smtClean="0">
                <a:solidFill>
                  <a:schemeClr val="bg1"/>
                </a:solidFill>
                <a:latin typeface="Rockwell" panose="02060603020205020403" pitchFamily="18" charset="0"/>
              </a:rPr>
              <a:t>us!</a:t>
            </a:r>
            <a:endParaRPr lang="en-US" sz="1350" b="1" kern="3000" spc="30" dirty="0">
              <a:solidFill>
                <a:schemeClr val="bg1"/>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0-#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750" fill="hold"/>
                                        <p:tgtEl>
                                          <p:spTgt spid="11"/>
                                        </p:tgtEl>
                                        <p:attrNameLst>
                                          <p:attrName>ppt_x</p:attrName>
                                        </p:attrNameLst>
                                      </p:cBhvr>
                                      <p:tavLst>
                                        <p:tav tm="0">
                                          <p:val>
                                            <p:strVal val="#ppt_x"/>
                                          </p:val>
                                        </p:tav>
                                        <p:tav tm="100000">
                                          <p:val>
                                            <p:strVal val="#ppt_x"/>
                                          </p:val>
                                        </p:tav>
                                      </p:tavLst>
                                    </p:anim>
                                    <p:anim calcmode="lin" valueType="num">
                                      <p:cBhvr additive="base">
                                        <p:cTn id="17" dur="75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ppt_w</p:attrName>
                                        </p:attrNameLst>
                                      </p:cBhvr>
                                      <p:tavLst>
                                        <p:tav tm="0">
                                          <p:val>
                                            <p:fltVal val="0"/>
                                          </p:val>
                                        </p:tav>
                                        <p:tav tm="100000">
                                          <p:val>
                                            <p:strVal val="#ppt_w"/>
                                          </p:val>
                                        </p:tav>
                                      </p:tavLst>
                                    </p:anim>
                                    <p:anim calcmode="lin" valueType="num">
                                      <p:cBhvr>
                                        <p:cTn id="22" dur="1000" fill="hold"/>
                                        <p:tgtEl>
                                          <p:spTgt spid="9"/>
                                        </p:tgtEl>
                                        <p:attrNameLst>
                                          <p:attrName>ppt_h</p:attrName>
                                        </p:attrNameLst>
                                      </p:cBhvr>
                                      <p:tavLst>
                                        <p:tav tm="0">
                                          <p:val>
                                            <p:fltVal val="0"/>
                                          </p:val>
                                        </p:tav>
                                        <p:tav tm="100000">
                                          <p:val>
                                            <p:strVal val="#ppt_h"/>
                                          </p:val>
                                        </p:tav>
                                      </p:tavLst>
                                    </p:anim>
                                    <p:animEffect transition="in" filter="fade">
                                      <p:cBhvr>
                                        <p:cTn id="23" dur="1000"/>
                                        <p:tgtEl>
                                          <p:spTgt spid="9"/>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a:grpSpLocks/>
          </p:cNvGrpSpPr>
          <p:nvPr/>
        </p:nvGrpSpPr>
        <p:grpSpPr>
          <a:xfrm>
            <a:off x="2555778" y="913285"/>
            <a:ext cx="4267965" cy="3788521"/>
            <a:chOff x="2555776" y="627534"/>
            <a:chExt cx="4267965" cy="3788521"/>
          </a:xfrm>
        </p:grpSpPr>
        <p:sp>
          <p:nvSpPr>
            <p:cNvPr id="13" name="Oval 1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a:grpSpLocks/>
          </p:cNvGrpSpPr>
          <p:nvPr/>
        </p:nvGrpSpPr>
        <p:grpSpPr>
          <a:xfrm>
            <a:off x="2719286" y="2018114"/>
            <a:ext cx="3864242" cy="1444369"/>
            <a:chOff x="-1365029" y="4518064"/>
            <a:chExt cx="7253926" cy="1925825"/>
          </a:xfrm>
        </p:grpSpPr>
        <p:sp>
          <p:nvSpPr>
            <p:cNvPr id="16" name="Subtitle 2"/>
            <p:cNvSpPr txBox="1">
              <a:spLocks/>
            </p:cNvSpPr>
            <p:nvPr/>
          </p:nvSpPr>
          <p:spPr>
            <a:xfrm>
              <a:off x="-1365029" y="4518064"/>
              <a:ext cx="7253926" cy="78554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4425" b="1" spc="-200" dirty="0">
                  <a:solidFill>
                    <a:schemeClr val="bg1"/>
                  </a:solidFill>
                  <a:latin typeface="Georgia" panose="02040502050405020303" pitchFamily="18" charset="0"/>
                  <a:ea typeface="Franchise" pitchFamily="49" charset="0"/>
                </a:rPr>
                <a:t>our </a:t>
              </a:r>
              <a:r>
                <a:rPr lang="en-US" sz="4425" b="1" spc="-200" dirty="0">
                  <a:solidFill>
                    <a:srgbClr val="F5C24C"/>
                  </a:solidFill>
                  <a:latin typeface="Georgia" panose="02040502050405020303" pitchFamily="18" charset="0"/>
                  <a:ea typeface="Franchise" pitchFamily="49" charset="0"/>
                </a:rPr>
                <a:t>vision</a:t>
              </a:r>
            </a:p>
          </p:txBody>
        </p:sp>
        <p:sp>
          <p:nvSpPr>
            <p:cNvPr id="17" name="TextBox 16"/>
            <p:cNvSpPr txBox="1"/>
            <p:nvPr/>
          </p:nvSpPr>
          <p:spPr>
            <a:xfrm>
              <a:off x="-1002461" y="5366671"/>
              <a:ext cx="6607532" cy="1077218"/>
            </a:xfrm>
            <a:prstGeom prst="rect">
              <a:avLst/>
            </a:prstGeom>
            <a:noFill/>
          </p:spPr>
          <p:txBody>
            <a:bodyPr wrap="square" lIns="68580" tIns="34290" rIns="68580" bIns="34290" rtlCol="0">
              <a:spAutoFit/>
            </a:bodyPr>
            <a:lstStyle/>
            <a:p>
              <a:pPr algn="ctr"/>
              <a:r>
                <a:rPr lang="en-US" sz="1200" b="1" i="1" dirty="0">
                  <a:solidFill>
                    <a:schemeClr val="bg1"/>
                  </a:solidFill>
                </a:rPr>
                <a:t>Contrary to popular belief </a:t>
              </a:r>
              <a:r>
                <a:rPr lang="en-US" sz="1200" b="1" dirty="0">
                  <a:solidFill>
                    <a:schemeClr val="bg1"/>
                  </a:solidFill>
                </a:rPr>
                <a:t>It has roots in a piece of classical Latin literature from 45 BC. Contrary to popular belief It has roots in a piece of classical Latin literature from 45 BC. </a:t>
              </a:r>
              <a:endParaRPr lang="en-US" sz="1200" b="1" dirty="0">
                <a:solidFill>
                  <a:schemeClr val="bg1"/>
                </a:solidFill>
                <a:latin typeface="Signika Negative" pitchFamily="2" charset="0"/>
              </a:endParaRPr>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p:cNvSpPr>
          <p:nvPr/>
        </p:nvSpPr>
        <p:spPr>
          <a:xfrm>
            <a:off x="0" y="1925060"/>
            <a:ext cx="9144000" cy="2315598"/>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9" name="Group 8"/>
          <p:cNvGrpSpPr>
            <a:grpSpLocks/>
          </p:cNvGrpSpPr>
          <p:nvPr/>
        </p:nvGrpSpPr>
        <p:grpSpPr>
          <a:xfrm>
            <a:off x="550710" y="2247176"/>
            <a:ext cx="3319990" cy="1522907"/>
            <a:chOff x="9358817" y="1559602"/>
            <a:chExt cx="5951459" cy="2030542"/>
          </a:xfrm>
        </p:grpSpPr>
        <p:sp>
          <p:nvSpPr>
            <p:cNvPr id="10" name="Rectangle 9"/>
            <p:cNvSpPr/>
            <p:nvPr/>
          </p:nvSpPr>
          <p:spPr>
            <a:xfrm>
              <a:off x="9374067" y="1559602"/>
              <a:ext cx="5563184" cy="1200328"/>
            </a:xfrm>
            <a:prstGeom prst="rect">
              <a:avLst/>
            </a:prstGeom>
          </p:spPr>
          <p:txBody>
            <a:bodyPr wrap="square" lIns="68580" tIns="34290" rIns="68580" bIns="34290">
              <a:spAutoFit/>
            </a:bodyPr>
            <a:lstStyle/>
            <a:p>
              <a:pPr algn="r"/>
              <a:r>
                <a:rPr lang="id-ID" sz="2700" b="1" dirty="0">
                  <a:solidFill>
                    <a:schemeClr val="bg1"/>
                  </a:solidFill>
                  <a:latin typeface="Georgia" panose="02040502050405020303" pitchFamily="18" charset="0"/>
                </a:rPr>
                <a:t>“Creativy is the key to Success”</a:t>
              </a:r>
            </a:p>
          </p:txBody>
        </p:sp>
        <p:sp>
          <p:nvSpPr>
            <p:cNvPr id="11" name="Rectangle 10"/>
            <p:cNvSpPr/>
            <p:nvPr/>
          </p:nvSpPr>
          <p:spPr>
            <a:xfrm>
              <a:off x="9358817" y="2800097"/>
              <a:ext cx="5951459" cy="790047"/>
            </a:xfrm>
            <a:prstGeom prst="rect">
              <a:avLst/>
            </a:prstGeom>
          </p:spPr>
          <p:txBody>
            <a:bodyPr wrap="square" lIns="68580" tIns="34290" rIns="68580" bIns="34290">
              <a:spAutoFit/>
            </a:bodyPr>
            <a:lstStyle/>
            <a:p>
              <a:pPr algn="r">
                <a:lnSpc>
                  <a:spcPct val="110000"/>
                </a:lnSpc>
              </a:pPr>
              <a:r>
                <a:rPr lang="en-US" sz="1050" dirty="0">
                  <a:solidFill>
                    <a:schemeClr val="bg1"/>
                  </a:solidFill>
                  <a:latin typeface="Raleway Light"/>
                  <a:cs typeface="Raleway Light"/>
                </a:rPr>
                <a:t>Lorem ipsum dolor sit amet, </a:t>
              </a:r>
              <a:r>
                <a:rPr lang="en-US" sz="1050" dirty="0" err="1">
                  <a:solidFill>
                    <a:schemeClr val="bg1"/>
                  </a:solidFill>
                  <a:latin typeface="Raleway Light"/>
                  <a:cs typeface="Raleway Light"/>
                </a:rPr>
                <a:t>consectetur</a:t>
              </a:r>
              <a:r>
                <a:rPr lang="en-US" sz="1050" dirty="0">
                  <a:solidFill>
                    <a:schemeClr val="bg1"/>
                  </a:solidFill>
                  <a:latin typeface="Raleway Light"/>
                  <a:cs typeface="Raleway Light"/>
                </a:rPr>
                <a:t> adipiscing elit. Curabitur elementum posuere pretium. Quisque nibh dolor, dignissim ac dignissim ut, luctus ac urna.</a:t>
              </a:r>
              <a:endParaRPr lang="id-ID" sz="1050" dirty="0">
                <a:solidFill>
                  <a:schemeClr val="bg1"/>
                </a:solidFill>
              </a:endParaRPr>
            </a:p>
          </p:txBody>
        </p:sp>
      </p:grpSp>
      <p:sp>
        <p:nvSpPr>
          <p:cNvPr id="12" name="TextBox 11"/>
          <p:cNvSpPr txBox="1">
            <a:spLocks/>
          </p:cNvSpPr>
          <p:nvPr/>
        </p:nvSpPr>
        <p:spPr>
          <a:xfrm>
            <a:off x="2256220" y="1311995"/>
            <a:ext cx="4636095" cy="380873"/>
          </a:xfrm>
          <a:prstGeom prst="rect">
            <a:avLst/>
          </a:prstGeom>
          <a:noFill/>
        </p:spPr>
        <p:txBody>
          <a:bodyPr wrap="square" lIns="34290" tIns="17145" rIns="34290" bIns="17145" rtlCol="0">
            <a:spAutoFit/>
          </a:bodyPr>
          <a:lstStyle/>
          <a:p>
            <a:pPr algn="ctr"/>
            <a:r>
              <a:rPr lang="id-ID" sz="2250" b="1" dirty="0">
                <a:solidFill>
                  <a:schemeClr val="tx2"/>
                </a:solidFill>
                <a:latin typeface="Georgia" panose="02040502050405020303" pitchFamily="18" charset="0"/>
                <a:cs typeface="Raleway"/>
              </a:rPr>
              <a:t>OUR MISSION</a:t>
            </a:r>
          </a:p>
        </p:txBody>
      </p:sp>
      <p:graphicFrame>
        <p:nvGraphicFramePr>
          <p:cNvPr id="13" name="Diagram 12"/>
          <p:cNvGraphicFramePr>
            <a:graphicFrameLocks/>
          </p:cNvGraphicFramePr>
          <p:nvPr>
            <p:extLst>
              <p:ext uri="{D42A27DB-BD31-4B8C-83A1-F6EECF244321}">
                <p14:modId xmlns:p14="http://schemas.microsoft.com/office/powerpoint/2010/main" val="758104806"/>
              </p:ext>
            </p:extLst>
          </p:nvPr>
        </p:nvGraphicFramePr>
        <p:xfrm>
          <a:off x="4555410" y="2069090"/>
          <a:ext cx="3776551" cy="2804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ppt_x"/>
                                          </p:val>
                                        </p:tav>
                                        <p:tav tm="100000">
                                          <p:val>
                                            <p:strVal val="#ppt_x"/>
                                          </p:val>
                                        </p:tav>
                                      </p:tavLst>
                                    </p:anim>
                                    <p:anim calcmode="lin" valueType="num">
                                      <p:cBhvr additive="base">
                                        <p:cTn id="20"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Graphic spid="13"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p:cNvSpPr>
          <p:nvPr/>
        </p:nvSpPr>
        <p:spPr>
          <a:xfrm>
            <a:off x="2634596" y="1946555"/>
            <a:ext cx="3867665" cy="1301125"/>
          </a:xfrm>
          <a:prstGeom prst="rect">
            <a:avLst/>
          </a:prstGeom>
          <a:noFill/>
        </p:spPr>
        <p:txBody>
          <a:bodyPr wrap="square" lIns="68580" tIns="34290" rIns="68580" bIns="34290" rtlCol="0">
            <a:spAutoFit/>
          </a:bodyPr>
          <a:lstStyle/>
          <a:p>
            <a:pPr algn="ctr">
              <a:lnSpc>
                <a:spcPct val="80000"/>
              </a:lnSpc>
            </a:pPr>
            <a:r>
              <a:rPr lang="en-MY" sz="4950" dirty="0" smtClean="0">
                <a:solidFill>
                  <a:schemeClr val="tx1">
                    <a:lumMod val="75000"/>
                    <a:lumOff val="25000"/>
                  </a:schemeClr>
                </a:solidFill>
                <a:latin typeface="Source Sans Pro Light" panose="020B0403030403020204" pitchFamily="34" charset="0"/>
              </a:rPr>
              <a:t>Seven things we’ve learned.</a:t>
            </a:r>
            <a:endParaRPr lang="en-MY" sz="4950" dirty="0">
              <a:solidFill>
                <a:schemeClr val="tx1">
                  <a:lumMod val="75000"/>
                  <a:lumOff val="25000"/>
                </a:schemeClr>
              </a:solidFill>
              <a:latin typeface="Source Sans Pro Light" panose="020B0403030403020204" pitchFamily="34" charset="0"/>
            </a:endParaRPr>
          </a:p>
        </p:txBody>
      </p:sp>
      <p:sp>
        <p:nvSpPr>
          <p:cNvPr id="5" name="TextBox 4"/>
          <p:cNvSpPr txBox="1">
            <a:spLocks/>
          </p:cNvSpPr>
          <p:nvPr/>
        </p:nvSpPr>
        <p:spPr>
          <a:xfrm>
            <a:off x="3342761" y="3239776"/>
            <a:ext cx="2451335" cy="371064"/>
          </a:xfrm>
          <a:prstGeom prst="rect">
            <a:avLst/>
          </a:prstGeom>
          <a:solidFill>
            <a:srgbClr val="0070C0"/>
          </a:solidFill>
        </p:spPr>
        <p:txBody>
          <a:bodyPr wrap="square" lIns="68580" tIns="34290" rIns="68580" bIns="34290" rtlCol="0">
            <a:spAutoFit/>
          </a:bodyPr>
          <a:lstStyle/>
          <a:p>
            <a:pPr algn="ctr">
              <a:lnSpc>
                <a:spcPct val="80000"/>
              </a:lnSpc>
            </a:pPr>
            <a:r>
              <a:rPr lang="en-MY" sz="2400" spc="-150" dirty="0" smtClean="0">
                <a:solidFill>
                  <a:schemeClr val="bg1">
                    <a:lumMod val="95000"/>
                  </a:schemeClr>
                </a:solidFill>
                <a:latin typeface="Source Sans Pro Black" panose="020B0803030403020204" pitchFamily="34" charset="0"/>
              </a:rPr>
              <a:t>1989 - 2015</a:t>
            </a:r>
            <a:endParaRPr lang="en-MY" sz="24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ppt_x"/>
                                          </p:val>
                                        </p:tav>
                                        <p:tav tm="100000">
                                          <p:val>
                                            <p:strVal val="#ppt_x"/>
                                          </p:val>
                                        </p:tav>
                                      </p:tavLst>
                                    </p:anim>
                                    <p:anim calcmode="lin" valueType="num">
                                      <p:cBhvr additive="base">
                                        <p:cTn id="13"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a:spLocks/>
          </p:cNvSpPr>
          <p:nvPr/>
        </p:nvSpPr>
        <p:spPr>
          <a:xfrm>
            <a:off x="1001839" y="4294552"/>
            <a:ext cx="3844642"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You can never have enough </a:t>
            </a:r>
            <a:r>
              <a:rPr lang="en-MY" b="1" dirty="0" smtClean="0">
                <a:solidFill>
                  <a:schemeClr val="tx1">
                    <a:lumMod val="75000"/>
                    <a:lumOff val="25000"/>
                  </a:schemeClr>
                </a:solidFill>
                <a:latin typeface="Source Sans Pro" panose="020B0503030403020204" pitchFamily="34" charset="0"/>
              </a:rPr>
              <a:t>reputation</a:t>
            </a:r>
            <a:endParaRPr lang="en-MY" b="1" dirty="0">
              <a:solidFill>
                <a:schemeClr val="tx1">
                  <a:lumMod val="75000"/>
                  <a:lumOff val="25000"/>
                </a:schemeClr>
              </a:solidFill>
              <a:latin typeface="Source Sans Pro" panose="020B0503030403020204" pitchFamily="34" charset="0"/>
            </a:endParaRPr>
          </a:p>
        </p:txBody>
      </p:sp>
      <p:sp>
        <p:nvSpPr>
          <p:cNvPr id="25" name="TextBox 24"/>
          <p:cNvSpPr txBox="1">
            <a:spLocks/>
          </p:cNvSpPr>
          <p:nvPr/>
        </p:nvSpPr>
        <p:spPr>
          <a:xfrm>
            <a:off x="1001838" y="3855970"/>
            <a:ext cx="2209579"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It’s all about the </a:t>
            </a:r>
            <a:r>
              <a:rPr lang="en-MY" b="1" dirty="0" smtClean="0">
                <a:solidFill>
                  <a:schemeClr val="tx1">
                    <a:lumMod val="75000"/>
                    <a:lumOff val="25000"/>
                  </a:schemeClr>
                </a:solidFill>
                <a:latin typeface="Source Sans Pro" panose="020B0503030403020204" pitchFamily="34" charset="0"/>
              </a:rPr>
              <a:t>work</a:t>
            </a:r>
            <a:endParaRPr lang="en-MY" b="1" dirty="0">
              <a:solidFill>
                <a:schemeClr val="tx1">
                  <a:lumMod val="75000"/>
                  <a:lumOff val="25000"/>
                </a:schemeClr>
              </a:solidFill>
              <a:latin typeface="Source Sans Pro" panose="020B0503030403020204" pitchFamily="34" charset="0"/>
            </a:endParaRPr>
          </a:p>
        </p:txBody>
      </p:sp>
      <p:sp>
        <p:nvSpPr>
          <p:cNvPr id="26" name="TextBox 25"/>
          <p:cNvSpPr txBox="1">
            <a:spLocks/>
          </p:cNvSpPr>
          <p:nvPr/>
        </p:nvSpPr>
        <p:spPr>
          <a:xfrm>
            <a:off x="1001837" y="3413109"/>
            <a:ext cx="3318857"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Be prepared to </a:t>
            </a:r>
            <a:r>
              <a:rPr lang="en-MY" b="1" dirty="0" smtClean="0">
                <a:solidFill>
                  <a:schemeClr val="tx1">
                    <a:lumMod val="75000"/>
                    <a:lumOff val="25000"/>
                  </a:schemeClr>
                </a:solidFill>
                <a:latin typeface="Source Sans Pro" panose="020B0503030403020204" pitchFamily="34" charset="0"/>
              </a:rPr>
              <a:t>change</a:t>
            </a:r>
            <a:r>
              <a:rPr lang="en-MY" dirty="0" smtClean="0">
                <a:solidFill>
                  <a:schemeClr val="tx1">
                    <a:lumMod val="75000"/>
                    <a:lumOff val="25000"/>
                  </a:schemeClr>
                </a:solidFill>
                <a:latin typeface="Source Sans Pro Light" panose="020B0403030403020204" pitchFamily="34" charset="0"/>
              </a:rPr>
              <a:t> your mind</a:t>
            </a:r>
            <a:endParaRPr lang="en-MY" dirty="0">
              <a:solidFill>
                <a:schemeClr val="tx1">
                  <a:lumMod val="75000"/>
                  <a:lumOff val="25000"/>
                </a:schemeClr>
              </a:solidFill>
              <a:latin typeface="Source Sans Pro Light" panose="020B0403030403020204" pitchFamily="34" charset="0"/>
            </a:endParaRPr>
          </a:p>
        </p:txBody>
      </p:sp>
      <p:sp>
        <p:nvSpPr>
          <p:cNvPr id="27" name="TextBox 26"/>
          <p:cNvSpPr txBox="1">
            <a:spLocks/>
          </p:cNvSpPr>
          <p:nvPr/>
        </p:nvSpPr>
        <p:spPr>
          <a:xfrm>
            <a:off x="1001839" y="2970247"/>
            <a:ext cx="2260875"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Figure out your </a:t>
            </a:r>
            <a:r>
              <a:rPr lang="en-MY" b="1" dirty="0" smtClean="0">
                <a:solidFill>
                  <a:schemeClr val="tx1">
                    <a:lumMod val="75000"/>
                    <a:lumOff val="25000"/>
                  </a:schemeClr>
                </a:solidFill>
                <a:latin typeface="Source Sans Pro" panose="020B0503030403020204" pitchFamily="34" charset="0"/>
              </a:rPr>
              <a:t>values</a:t>
            </a:r>
            <a:endParaRPr lang="en-MY" b="1" dirty="0">
              <a:solidFill>
                <a:schemeClr val="tx1">
                  <a:lumMod val="75000"/>
                  <a:lumOff val="25000"/>
                </a:schemeClr>
              </a:solidFill>
              <a:latin typeface="Source Sans Pro" panose="020B0503030403020204" pitchFamily="34" charset="0"/>
            </a:endParaRPr>
          </a:p>
        </p:txBody>
      </p:sp>
      <p:sp>
        <p:nvSpPr>
          <p:cNvPr id="28" name="TextBox 27"/>
          <p:cNvSpPr txBox="1">
            <a:spLocks/>
          </p:cNvSpPr>
          <p:nvPr/>
        </p:nvSpPr>
        <p:spPr>
          <a:xfrm>
            <a:off x="1001839" y="2529528"/>
            <a:ext cx="3105658"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Being big is primarily about </a:t>
            </a:r>
            <a:r>
              <a:rPr lang="en-MY" b="1" dirty="0" smtClean="0">
                <a:solidFill>
                  <a:schemeClr val="tx1">
                    <a:lumMod val="75000"/>
                    <a:lumOff val="25000"/>
                  </a:schemeClr>
                </a:solidFill>
                <a:latin typeface="Source Sans Pro" panose="020B0503030403020204" pitchFamily="34" charset="0"/>
              </a:rPr>
              <a:t>ego</a:t>
            </a:r>
            <a:endParaRPr lang="en-MY" b="1" dirty="0">
              <a:solidFill>
                <a:schemeClr val="tx1">
                  <a:lumMod val="75000"/>
                  <a:lumOff val="25000"/>
                </a:schemeClr>
              </a:solidFill>
              <a:latin typeface="Source Sans Pro" panose="020B0503030403020204" pitchFamily="34" charset="0"/>
            </a:endParaRPr>
          </a:p>
        </p:txBody>
      </p:sp>
      <p:sp>
        <p:nvSpPr>
          <p:cNvPr id="29" name="TextBox 28"/>
          <p:cNvSpPr txBox="1">
            <a:spLocks/>
          </p:cNvSpPr>
          <p:nvPr/>
        </p:nvSpPr>
        <p:spPr>
          <a:xfrm>
            <a:off x="1001839" y="2088807"/>
            <a:ext cx="2010807"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Trust your </a:t>
            </a:r>
            <a:r>
              <a:rPr lang="en-MY" b="1" dirty="0" smtClean="0">
                <a:solidFill>
                  <a:schemeClr val="tx1">
                    <a:lumMod val="75000"/>
                    <a:lumOff val="25000"/>
                  </a:schemeClr>
                </a:solidFill>
                <a:latin typeface="Source Sans Pro" panose="020B0503030403020204" pitchFamily="34" charset="0"/>
              </a:rPr>
              <a:t>instincts</a:t>
            </a:r>
            <a:endParaRPr lang="en-MY" b="1" dirty="0">
              <a:solidFill>
                <a:schemeClr val="tx1">
                  <a:lumMod val="75000"/>
                  <a:lumOff val="25000"/>
                </a:schemeClr>
              </a:solidFill>
              <a:latin typeface="Source Sans Pro" panose="020B0503030403020204" pitchFamily="34" charset="0"/>
            </a:endParaRPr>
          </a:p>
        </p:txBody>
      </p:sp>
      <p:sp>
        <p:nvSpPr>
          <p:cNvPr id="30" name="TextBox 29"/>
          <p:cNvSpPr txBox="1">
            <a:spLocks/>
          </p:cNvSpPr>
          <p:nvPr/>
        </p:nvSpPr>
        <p:spPr>
          <a:xfrm>
            <a:off x="1001839" y="1645946"/>
            <a:ext cx="2381101"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Your job is to be </a:t>
            </a:r>
            <a:r>
              <a:rPr lang="en-MY" b="1" dirty="0" smtClean="0">
                <a:solidFill>
                  <a:schemeClr val="tx1">
                    <a:lumMod val="75000"/>
                    <a:lumOff val="25000"/>
                  </a:schemeClr>
                </a:solidFill>
                <a:latin typeface="Source Sans Pro" panose="020B0503030403020204" pitchFamily="34" charset="0"/>
              </a:rPr>
              <a:t>unique</a:t>
            </a:r>
            <a:endParaRPr lang="en-MY" b="1" dirty="0">
              <a:solidFill>
                <a:schemeClr val="tx1">
                  <a:lumMod val="75000"/>
                  <a:lumOff val="25000"/>
                </a:schemeClr>
              </a:solidFill>
              <a:latin typeface="Source Sans Pro" panose="020B0503030403020204" pitchFamily="34" charset="0"/>
            </a:endParaRPr>
          </a:p>
        </p:txBody>
      </p:sp>
      <p:sp>
        <p:nvSpPr>
          <p:cNvPr id="31" name="Oval 30"/>
          <p:cNvSpPr>
            <a:spLocks/>
          </p:cNvSpPr>
          <p:nvPr/>
        </p:nvSpPr>
        <p:spPr>
          <a:xfrm>
            <a:off x="785813" y="1726375"/>
            <a:ext cx="216024" cy="21602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2" name="Oval 31"/>
          <p:cNvSpPr>
            <a:spLocks/>
          </p:cNvSpPr>
          <p:nvPr/>
        </p:nvSpPr>
        <p:spPr>
          <a:xfrm>
            <a:off x="785813" y="2169393"/>
            <a:ext cx="216024" cy="21602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0" name="Oval 39"/>
          <p:cNvSpPr>
            <a:spLocks/>
          </p:cNvSpPr>
          <p:nvPr/>
        </p:nvSpPr>
        <p:spPr>
          <a:xfrm>
            <a:off x="785813" y="2589858"/>
            <a:ext cx="216024"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2" name="Oval 41"/>
          <p:cNvSpPr>
            <a:spLocks/>
          </p:cNvSpPr>
          <p:nvPr/>
        </p:nvSpPr>
        <p:spPr>
          <a:xfrm>
            <a:off x="785813" y="3031487"/>
            <a:ext cx="216024" cy="216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3" name="Oval 42"/>
          <p:cNvSpPr>
            <a:spLocks/>
          </p:cNvSpPr>
          <p:nvPr/>
        </p:nvSpPr>
        <p:spPr>
          <a:xfrm>
            <a:off x="785813" y="3474958"/>
            <a:ext cx="216024" cy="216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4" name="Oval 43"/>
          <p:cNvSpPr>
            <a:spLocks/>
          </p:cNvSpPr>
          <p:nvPr/>
        </p:nvSpPr>
        <p:spPr>
          <a:xfrm>
            <a:off x="785813" y="3913539"/>
            <a:ext cx="216024" cy="216024"/>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5" name="Oval 44"/>
          <p:cNvSpPr>
            <a:spLocks/>
          </p:cNvSpPr>
          <p:nvPr/>
        </p:nvSpPr>
        <p:spPr>
          <a:xfrm>
            <a:off x="785813" y="4352121"/>
            <a:ext cx="216024" cy="216024"/>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graphicFrame>
        <p:nvGraphicFramePr>
          <p:cNvPr id="46" name="Diagram 45"/>
          <p:cNvGraphicFramePr>
            <a:graphicFrameLocks/>
          </p:cNvGraphicFramePr>
          <p:nvPr>
            <p:extLst>
              <p:ext uri="{D42A27DB-BD31-4B8C-83A1-F6EECF244321}">
                <p14:modId xmlns:p14="http://schemas.microsoft.com/office/powerpoint/2010/main" val="1912444718"/>
              </p:ext>
            </p:extLst>
          </p:nvPr>
        </p:nvGraphicFramePr>
        <p:xfrm>
          <a:off x="5445458" y="2069090"/>
          <a:ext cx="2886503" cy="21434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7" name="Text Box 7"/>
          <p:cNvSpPr txBox="1">
            <a:spLocks noChangeArrowheads="1"/>
          </p:cNvSpPr>
          <p:nvPr/>
        </p:nvSpPr>
        <p:spPr bwMode="auto">
          <a:xfrm>
            <a:off x="3148550" y="627848"/>
            <a:ext cx="2879956"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8"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par>
                                <p:cTn id="16" presetID="2" presetClass="entr" presetSubtype="4" decel="100000" fill="hold" grpId="0" nodeType="withEffect">
                                  <p:stCondLst>
                                    <p:cond delay="0"/>
                                  </p:stCondLst>
                                  <p:childTnLst>
                                    <p:set>
                                      <p:cBhvr>
                                        <p:cTn id="17" dur="1" fill="hold">
                                          <p:stCondLst>
                                            <p:cond delay="0"/>
                                          </p:stCondLst>
                                        </p:cTn>
                                        <p:tgtEl>
                                          <p:spTgt spid="46"/>
                                        </p:tgtEl>
                                        <p:attrNameLst>
                                          <p:attrName>style.visibility</p:attrName>
                                        </p:attrNameLst>
                                      </p:cBhvr>
                                      <p:to>
                                        <p:strVal val="visible"/>
                                      </p:to>
                                    </p:set>
                                    <p:anim calcmode="lin" valueType="num">
                                      <p:cBhvr additive="base">
                                        <p:cTn id="18" dur="750" fill="hold"/>
                                        <p:tgtEl>
                                          <p:spTgt spid="46"/>
                                        </p:tgtEl>
                                        <p:attrNameLst>
                                          <p:attrName>ppt_x</p:attrName>
                                        </p:attrNameLst>
                                      </p:cBhvr>
                                      <p:tavLst>
                                        <p:tav tm="0">
                                          <p:val>
                                            <p:strVal val="#ppt_x"/>
                                          </p:val>
                                        </p:tav>
                                        <p:tav tm="100000">
                                          <p:val>
                                            <p:strVal val="#ppt_x"/>
                                          </p:val>
                                        </p:tav>
                                      </p:tavLst>
                                    </p:anim>
                                    <p:anim calcmode="lin" valueType="num">
                                      <p:cBhvr additive="base">
                                        <p:cTn id="19" dur="750" fill="hold"/>
                                        <p:tgtEl>
                                          <p:spTgt spid="46"/>
                                        </p:tgtEl>
                                        <p:attrNameLst>
                                          <p:attrName>ppt_y</p:attrName>
                                        </p:attrNameLst>
                                      </p:cBhvr>
                                      <p:tavLst>
                                        <p:tav tm="0">
                                          <p:val>
                                            <p:strVal val="1+#ppt_h/2"/>
                                          </p:val>
                                        </p:tav>
                                        <p:tav tm="100000">
                                          <p:val>
                                            <p:strVal val="#ppt_y"/>
                                          </p:val>
                                        </p:tav>
                                      </p:tavLst>
                                    </p:anim>
                                  </p:childTnLst>
                                </p:cTn>
                              </p:par>
                            </p:childTnLst>
                          </p:cTn>
                        </p:par>
                        <p:par>
                          <p:cTn id="20" fill="hold">
                            <p:stCondLst>
                              <p:cond delay="1250"/>
                            </p:stCondLst>
                            <p:childTnLst>
                              <p:par>
                                <p:cTn id="21" presetID="2" presetClass="entr" presetSubtype="4"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ppt_x"/>
                                          </p:val>
                                        </p:tav>
                                        <p:tav tm="100000">
                                          <p:val>
                                            <p:strVal val="#ppt_x"/>
                                          </p:val>
                                        </p:tav>
                                      </p:tavLst>
                                    </p:anim>
                                    <p:anim calcmode="lin" valueType="num">
                                      <p:cBhvr additive="base">
                                        <p:cTn id="56" dur="500" fill="hold"/>
                                        <p:tgtEl>
                                          <p:spTgt spid="3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additive="base">
                                        <p:cTn id="59" dur="500" fill="hold"/>
                                        <p:tgtEl>
                                          <p:spTgt spid="40"/>
                                        </p:tgtEl>
                                        <p:attrNameLst>
                                          <p:attrName>ppt_x</p:attrName>
                                        </p:attrNameLst>
                                      </p:cBhvr>
                                      <p:tavLst>
                                        <p:tav tm="0">
                                          <p:val>
                                            <p:strVal val="#ppt_x"/>
                                          </p:val>
                                        </p:tav>
                                        <p:tav tm="100000">
                                          <p:val>
                                            <p:strVal val="#ppt_x"/>
                                          </p:val>
                                        </p:tav>
                                      </p:tavLst>
                                    </p:anim>
                                    <p:anim calcmode="lin" valueType="num">
                                      <p:cBhvr additive="base">
                                        <p:cTn id="60" dur="500" fill="hold"/>
                                        <p:tgtEl>
                                          <p:spTgt spid="4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additive="base">
                                        <p:cTn id="63" dur="500" fill="hold"/>
                                        <p:tgtEl>
                                          <p:spTgt spid="42"/>
                                        </p:tgtEl>
                                        <p:attrNameLst>
                                          <p:attrName>ppt_x</p:attrName>
                                        </p:attrNameLst>
                                      </p:cBhvr>
                                      <p:tavLst>
                                        <p:tav tm="0">
                                          <p:val>
                                            <p:strVal val="#ppt_x"/>
                                          </p:val>
                                        </p:tav>
                                        <p:tav tm="100000">
                                          <p:val>
                                            <p:strVal val="#ppt_x"/>
                                          </p:val>
                                        </p:tav>
                                      </p:tavLst>
                                    </p:anim>
                                    <p:anim calcmode="lin" valueType="num">
                                      <p:cBhvr additive="base">
                                        <p:cTn id="64" dur="500" fill="hold"/>
                                        <p:tgtEl>
                                          <p:spTgt spid="4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3"/>
                                        </p:tgtEl>
                                        <p:attrNameLst>
                                          <p:attrName>style.visibility</p:attrName>
                                        </p:attrNameLst>
                                      </p:cBhvr>
                                      <p:to>
                                        <p:strVal val="visible"/>
                                      </p:to>
                                    </p:set>
                                    <p:anim calcmode="lin" valueType="num">
                                      <p:cBhvr additive="base">
                                        <p:cTn id="67" dur="500" fill="hold"/>
                                        <p:tgtEl>
                                          <p:spTgt spid="43"/>
                                        </p:tgtEl>
                                        <p:attrNameLst>
                                          <p:attrName>ppt_x</p:attrName>
                                        </p:attrNameLst>
                                      </p:cBhvr>
                                      <p:tavLst>
                                        <p:tav tm="0">
                                          <p:val>
                                            <p:strVal val="#ppt_x"/>
                                          </p:val>
                                        </p:tav>
                                        <p:tav tm="100000">
                                          <p:val>
                                            <p:strVal val="#ppt_x"/>
                                          </p:val>
                                        </p:tav>
                                      </p:tavLst>
                                    </p:anim>
                                    <p:anim calcmode="lin" valueType="num">
                                      <p:cBhvr additive="base">
                                        <p:cTn id="68" dur="500" fill="hold"/>
                                        <p:tgtEl>
                                          <p:spTgt spid="4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 calcmode="lin" valueType="num">
                                      <p:cBhvr additive="base">
                                        <p:cTn id="71" dur="500" fill="hold"/>
                                        <p:tgtEl>
                                          <p:spTgt spid="44"/>
                                        </p:tgtEl>
                                        <p:attrNameLst>
                                          <p:attrName>ppt_x</p:attrName>
                                        </p:attrNameLst>
                                      </p:cBhvr>
                                      <p:tavLst>
                                        <p:tav tm="0">
                                          <p:val>
                                            <p:strVal val="#ppt_x"/>
                                          </p:val>
                                        </p:tav>
                                        <p:tav tm="100000">
                                          <p:val>
                                            <p:strVal val="#ppt_x"/>
                                          </p:val>
                                        </p:tav>
                                      </p:tavLst>
                                    </p:anim>
                                    <p:anim calcmode="lin" valueType="num">
                                      <p:cBhvr additive="base">
                                        <p:cTn id="72" dur="500" fill="hold"/>
                                        <p:tgtEl>
                                          <p:spTgt spid="4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5"/>
                                        </p:tgtEl>
                                        <p:attrNameLst>
                                          <p:attrName>style.visibility</p:attrName>
                                        </p:attrNameLst>
                                      </p:cBhvr>
                                      <p:to>
                                        <p:strVal val="visible"/>
                                      </p:to>
                                    </p:set>
                                    <p:anim calcmode="lin" valueType="num">
                                      <p:cBhvr additive="base">
                                        <p:cTn id="75" dur="500" fill="hold"/>
                                        <p:tgtEl>
                                          <p:spTgt spid="45"/>
                                        </p:tgtEl>
                                        <p:attrNameLst>
                                          <p:attrName>ppt_x</p:attrName>
                                        </p:attrNameLst>
                                      </p:cBhvr>
                                      <p:tavLst>
                                        <p:tav tm="0">
                                          <p:val>
                                            <p:strVal val="#ppt_x"/>
                                          </p:val>
                                        </p:tav>
                                        <p:tav tm="100000">
                                          <p:val>
                                            <p:strVal val="#ppt_x"/>
                                          </p:val>
                                        </p:tav>
                                      </p:tavLst>
                                    </p:anim>
                                    <p:anim calcmode="lin" valueType="num">
                                      <p:cBhvr additive="base">
                                        <p:cTn id="76"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1" grpId="0" animBg="1"/>
      <p:bldP spid="32" grpId="0" animBg="1"/>
      <p:bldP spid="40" grpId="0" animBg="1"/>
      <p:bldP spid="42" grpId="0" animBg="1"/>
      <p:bldP spid="43" grpId="0" animBg="1"/>
      <p:bldP spid="44" grpId="0" animBg="1"/>
      <p:bldP spid="45" grpId="0" animBg="1"/>
      <p:bldGraphic spid="46" grpId="0">
        <p:bldAsOne/>
      </p:bldGraphic>
      <p:bldP spid="47"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a:grpSpLocks/>
          </p:cNvGrpSpPr>
          <p:nvPr/>
        </p:nvGrpSpPr>
        <p:grpSpPr>
          <a:xfrm>
            <a:off x="4165224" y="2499473"/>
            <a:ext cx="484096" cy="246487"/>
            <a:chOff x="2944903" y="2507878"/>
            <a:chExt cx="645461" cy="328649"/>
          </a:xfrm>
          <a:solidFill>
            <a:schemeClr val="bg1">
              <a:lumMod val="75000"/>
            </a:schemeClr>
          </a:solidFill>
        </p:grpSpPr>
        <p:sp>
          <p:nvSpPr>
            <p:cNvPr id="48" name="Oval 47"/>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Oval 52"/>
          <p:cNvSpPr>
            <a:spLocks/>
          </p:cNvSpPr>
          <p:nvPr/>
        </p:nvSpPr>
        <p:spPr>
          <a:xfrm>
            <a:off x="3828708" y="1122831"/>
            <a:ext cx="1159809" cy="1159809"/>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54" name="Oval 53"/>
          <p:cNvSpPr>
            <a:spLocks/>
          </p:cNvSpPr>
          <p:nvPr/>
        </p:nvSpPr>
        <p:spPr>
          <a:xfrm>
            <a:off x="3828708" y="2931953"/>
            <a:ext cx="1159809" cy="1159809"/>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55" name="Group 54"/>
          <p:cNvGrpSpPr>
            <a:grpSpLocks/>
          </p:cNvGrpSpPr>
          <p:nvPr/>
        </p:nvGrpSpPr>
        <p:grpSpPr>
          <a:xfrm>
            <a:off x="4165224" y="4314827"/>
            <a:ext cx="484096" cy="246487"/>
            <a:chOff x="2944903" y="2507878"/>
            <a:chExt cx="645461" cy="328649"/>
          </a:xfrm>
          <a:solidFill>
            <a:schemeClr val="bg1">
              <a:lumMod val="75000"/>
            </a:schemeClr>
          </a:solidFill>
        </p:grpSpPr>
        <p:sp>
          <p:nvSpPr>
            <p:cNvPr id="56" name="Oval 5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1" name="Straight Connector 60"/>
          <p:cNvCxnSpPr>
            <a:cxnSpLocks/>
          </p:cNvCxnSpPr>
          <p:nvPr/>
        </p:nvCxnSpPr>
        <p:spPr>
          <a:xfrm>
            <a:off x="5325035" y="1606923"/>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2" name="Group 61"/>
          <p:cNvGrpSpPr>
            <a:grpSpLocks/>
          </p:cNvGrpSpPr>
          <p:nvPr/>
        </p:nvGrpSpPr>
        <p:grpSpPr>
          <a:xfrm>
            <a:off x="6515100" y="1778375"/>
            <a:ext cx="1452281" cy="292473"/>
            <a:chOff x="8686800" y="1990165"/>
            <a:chExt cx="1936375" cy="389964"/>
          </a:xfrm>
        </p:grpSpPr>
        <p:sp>
          <p:nvSpPr>
            <p:cNvPr id="63" name="Rectangle 6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4" name="Rectangle 6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1</a:t>
              </a:r>
              <a:endParaRPr lang="en-US" sz="1350" dirty="0"/>
            </a:p>
          </p:txBody>
        </p:sp>
      </p:grpSp>
      <p:cxnSp>
        <p:nvCxnSpPr>
          <p:cNvPr id="65" name="Straight Connector 64"/>
          <p:cNvCxnSpPr>
            <a:cxnSpLocks/>
          </p:cNvCxnSpPr>
          <p:nvPr/>
        </p:nvCxnSpPr>
        <p:spPr>
          <a:xfrm>
            <a:off x="853547" y="3361765"/>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6" name="Group 65"/>
          <p:cNvGrpSpPr>
            <a:grpSpLocks/>
          </p:cNvGrpSpPr>
          <p:nvPr/>
        </p:nvGrpSpPr>
        <p:grpSpPr>
          <a:xfrm>
            <a:off x="853546" y="3533216"/>
            <a:ext cx="1452281" cy="292473"/>
            <a:chOff x="1138061" y="4329954"/>
            <a:chExt cx="1936375" cy="389964"/>
          </a:xfrm>
        </p:grpSpPr>
        <p:sp>
          <p:nvSpPr>
            <p:cNvPr id="67" name="Rectangle 66"/>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8" name="Rectangle 67"/>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2</a:t>
              </a:r>
              <a:endParaRPr lang="en-US" sz="1350" dirty="0"/>
            </a:p>
          </p:txBody>
        </p:sp>
      </p:grpSp>
      <p:sp>
        <p:nvSpPr>
          <p:cNvPr id="69" name="Text Placeholder 5"/>
          <p:cNvSpPr txBox="1">
            <a:spLocks/>
          </p:cNvSpPr>
          <p:nvPr/>
        </p:nvSpPr>
        <p:spPr>
          <a:xfrm>
            <a:off x="5877492" y="2125253"/>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Text Placeholder 5"/>
          <p:cNvSpPr txBox="1">
            <a:spLocks/>
          </p:cNvSpPr>
          <p:nvPr/>
        </p:nvSpPr>
        <p:spPr>
          <a:xfrm>
            <a:off x="783292" y="3873385"/>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1" name="Text Box 10"/>
          <p:cNvSpPr txBox="1">
            <a:spLocks noChangeArrowheads="1"/>
          </p:cNvSpPr>
          <p:nvPr/>
        </p:nvSpPr>
        <p:spPr bwMode="auto">
          <a:xfrm>
            <a:off x="422337" y="594738"/>
            <a:ext cx="2647512" cy="1154162"/>
          </a:xfrm>
          <a:prstGeom prst="rect">
            <a:avLst/>
          </a:prstGeom>
          <a:solidFill>
            <a:srgbClr val="15A185"/>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Our </a:t>
            </a:r>
            <a:r>
              <a:rPr lang="en-US" sz="1200" b="1" dirty="0" err="1" smtClean="0">
                <a:solidFill>
                  <a:prstClr val="white"/>
                </a:solidFill>
                <a:latin typeface="Open Sans" pitchFamily="34" charset="0"/>
                <a:ea typeface="Open Sans" pitchFamily="34" charset="0"/>
                <a:cs typeface="Open Sans" pitchFamily="34" charset="0"/>
              </a:rPr>
              <a:t>Proccess</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grpSp>
        <p:nvGrpSpPr>
          <p:cNvPr id="72" name="Group 71"/>
          <p:cNvGrpSpPr>
            <a:grpSpLocks/>
          </p:cNvGrpSpPr>
          <p:nvPr/>
        </p:nvGrpSpPr>
        <p:grpSpPr>
          <a:xfrm>
            <a:off x="4165224" y="4617831"/>
            <a:ext cx="484096" cy="246487"/>
            <a:chOff x="2944903" y="2507878"/>
            <a:chExt cx="645461" cy="328649"/>
          </a:xfrm>
          <a:solidFill>
            <a:schemeClr val="bg1">
              <a:lumMod val="75000"/>
            </a:schemeClr>
          </a:solidFill>
        </p:grpSpPr>
        <p:sp>
          <p:nvSpPr>
            <p:cNvPr id="73" name="Oval 72"/>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77"/>
          <p:cNvGrpSpPr>
            <a:grpSpLocks/>
          </p:cNvGrpSpPr>
          <p:nvPr/>
        </p:nvGrpSpPr>
        <p:grpSpPr>
          <a:xfrm>
            <a:off x="4165224" y="4927196"/>
            <a:ext cx="484096" cy="246487"/>
            <a:chOff x="2944903" y="2507878"/>
            <a:chExt cx="645461" cy="328649"/>
          </a:xfrm>
          <a:solidFill>
            <a:schemeClr val="bg1">
              <a:lumMod val="75000"/>
            </a:schemeClr>
          </a:solidFill>
        </p:grpSpPr>
        <p:sp>
          <p:nvSpPr>
            <p:cNvPr id="79" name="Oval 78"/>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anim calcmode="lin" valueType="num">
                                      <p:cBhvr>
                                        <p:cTn id="14" dur="500" fill="hold"/>
                                        <p:tgtEl>
                                          <p:spTgt spid="53"/>
                                        </p:tgtEl>
                                        <p:attrNameLst>
                                          <p:attrName>ppt_x</p:attrName>
                                        </p:attrNameLst>
                                      </p:cBhvr>
                                      <p:tavLst>
                                        <p:tav tm="0">
                                          <p:val>
                                            <p:strVal val="#ppt_x"/>
                                          </p:val>
                                        </p:tav>
                                        <p:tav tm="100000">
                                          <p:val>
                                            <p:strVal val="#ppt_x"/>
                                          </p:val>
                                        </p:tav>
                                      </p:tavLst>
                                    </p:anim>
                                    <p:anim calcmode="lin" valueType="num">
                                      <p:cBhvr>
                                        <p:cTn id="15" dur="500" fill="hold"/>
                                        <p:tgtEl>
                                          <p:spTgt spid="5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p:tgtEl>
                                          <p:spTgt spid="61"/>
                                        </p:tgtEl>
                                        <p:attrNameLst>
                                          <p:attrName>ppt_x</p:attrName>
                                        </p:attrNameLst>
                                      </p:cBhvr>
                                      <p:tavLst>
                                        <p:tav tm="0">
                                          <p:val>
                                            <p:strVal val="#ppt_x-#ppt_w*1.125000"/>
                                          </p:val>
                                        </p:tav>
                                        <p:tav tm="100000">
                                          <p:val>
                                            <p:strVal val="#ppt_x"/>
                                          </p:val>
                                        </p:tav>
                                      </p:tavLst>
                                    </p:anim>
                                    <p:animEffect transition="in" filter="wipe(right)">
                                      <p:cBhvr>
                                        <p:cTn id="20" dur="500"/>
                                        <p:tgtEl>
                                          <p:spTgt spid="61"/>
                                        </p:tgtEl>
                                      </p:cBhvr>
                                    </p:animEffect>
                                  </p:childTnLst>
                                </p:cTn>
                              </p:par>
                              <p:par>
                                <p:cTn id="21" presetID="10" presetClass="entr" presetSubtype="0" fill="hold"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fade">
                                      <p:cBhvr>
                                        <p:cTn id="26" dur="500"/>
                                        <p:tgtEl>
                                          <p:spTgt spid="69"/>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750"/>
                                        <p:tgtEl>
                                          <p:spTgt spid="47"/>
                                        </p:tgtEl>
                                      </p:cBhvr>
                                    </p:animEffect>
                                    <p:anim calcmode="lin" valueType="num">
                                      <p:cBhvr>
                                        <p:cTn id="31" dur="750" fill="hold"/>
                                        <p:tgtEl>
                                          <p:spTgt spid="47"/>
                                        </p:tgtEl>
                                        <p:attrNameLst>
                                          <p:attrName>ppt_x</p:attrName>
                                        </p:attrNameLst>
                                      </p:cBhvr>
                                      <p:tavLst>
                                        <p:tav tm="0">
                                          <p:val>
                                            <p:strVal val="#ppt_x"/>
                                          </p:val>
                                        </p:tav>
                                        <p:tav tm="100000">
                                          <p:val>
                                            <p:strVal val="#ppt_x"/>
                                          </p:val>
                                        </p:tav>
                                      </p:tavLst>
                                    </p:anim>
                                    <p:anim calcmode="lin" valueType="num">
                                      <p:cBhvr>
                                        <p:cTn id="32" dur="750" fill="hold"/>
                                        <p:tgtEl>
                                          <p:spTgt spid="47"/>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750"/>
                                        <p:tgtEl>
                                          <p:spTgt spid="54"/>
                                        </p:tgtEl>
                                      </p:cBhvr>
                                    </p:animEffect>
                                    <p:anim calcmode="lin" valueType="num">
                                      <p:cBhvr>
                                        <p:cTn id="37" dur="750" fill="hold"/>
                                        <p:tgtEl>
                                          <p:spTgt spid="54"/>
                                        </p:tgtEl>
                                        <p:attrNameLst>
                                          <p:attrName>ppt_x</p:attrName>
                                        </p:attrNameLst>
                                      </p:cBhvr>
                                      <p:tavLst>
                                        <p:tav tm="0">
                                          <p:val>
                                            <p:strVal val="#ppt_x"/>
                                          </p:val>
                                        </p:tav>
                                        <p:tav tm="100000">
                                          <p:val>
                                            <p:strVal val="#ppt_x"/>
                                          </p:val>
                                        </p:tav>
                                      </p:tavLst>
                                    </p:anim>
                                    <p:anim calcmode="lin" valueType="num">
                                      <p:cBhvr>
                                        <p:cTn id="38" dur="750" fill="hold"/>
                                        <p:tgtEl>
                                          <p:spTgt spid="54"/>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additive="base">
                                        <p:cTn id="42" dur="500"/>
                                        <p:tgtEl>
                                          <p:spTgt spid="65"/>
                                        </p:tgtEl>
                                        <p:attrNameLst>
                                          <p:attrName>ppt_x</p:attrName>
                                        </p:attrNameLst>
                                      </p:cBhvr>
                                      <p:tavLst>
                                        <p:tav tm="0">
                                          <p:val>
                                            <p:strVal val="#ppt_x+#ppt_w*1.125000"/>
                                          </p:val>
                                        </p:tav>
                                        <p:tav tm="100000">
                                          <p:val>
                                            <p:strVal val="#ppt_x"/>
                                          </p:val>
                                        </p:tav>
                                      </p:tavLst>
                                    </p:anim>
                                    <p:animEffect transition="in" filter="wipe(left)">
                                      <p:cBhvr>
                                        <p:cTn id="43" dur="500"/>
                                        <p:tgtEl>
                                          <p:spTgt spid="65"/>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fade">
                                      <p:cBhvr>
                                        <p:cTn id="52" dur="750"/>
                                        <p:tgtEl>
                                          <p:spTgt spid="70"/>
                                        </p:tgtEl>
                                      </p:cBhvr>
                                    </p:animEffect>
                                    <p:anim calcmode="lin" valueType="num">
                                      <p:cBhvr>
                                        <p:cTn id="53" dur="750" fill="hold"/>
                                        <p:tgtEl>
                                          <p:spTgt spid="70"/>
                                        </p:tgtEl>
                                        <p:attrNameLst>
                                          <p:attrName>ppt_x</p:attrName>
                                        </p:attrNameLst>
                                      </p:cBhvr>
                                      <p:tavLst>
                                        <p:tav tm="0">
                                          <p:val>
                                            <p:strVal val="#ppt_x"/>
                                          </p:val>
                                        </p:tav>
                                        <p:tav tm="100000">
                                          <p:val>
                                            <p:strVal val="#ppt_x"/>
                                          </p:val>
                                        </p:tav>
                                      </p:tavLst>
                                    </p:anim>
                                    <p:anim calcmode="lin" valueType="num">
                                      <p:cBhvr>
                                        <p:cTn id="54" dur="750" fill="hold"/>
                                        <p:tgtEl>
                                          <p:spTgt spid="70"/>
                                        </p:tgtEl>
                                        <p:attrNameLst>
                                          <p:attrName>ppt_y</p:attrName>
                                        </p:attrNameLst>
                                      </p:cBhvr>
                                      <p:tavLst>
                                        <p:tav tm="0">
                                          <p:val>
                                            <p:strVal val="#ppt_y-.1"/>
                                          </p:val>
                                        </p:tav>
                                        <p:tav tm="100000">
                                          <p:val>
                                            <p:strVal val="#ppt_y"/>
                                          </p:val>
                                        </p:tav>
                                      </p:tavLst>
                                    </p:anim>
                                  </p:childTnLst>
                                </p:cTn>
                              </p:par>
                            </p:childTnLst>
                          </p:cTn>
                        </p:par>
                        <p:par>
                          <p:cTn id="55" fill="hold">
                            <p:stCondLst>
                              <p:cond delay="4250"/>
                            </p:stCondLst>
                            <p:childTnLst>
                              <p:par>
                                <p:cTn id="56" presetID="47" presetClass="entr" presetSubtype="0" fill="hold" nodeType="afterEffect">
                                  <p:stCondLst>
                                    <p:cond delay="0"/>
                                  </p:stCondLst>
                                  <p:childTnLst>
                                    <p:set>
                                      <p:cBhvr>
                                        <p:cTn id="57" dur="1" fill="hold">
                                          <p:stCondLst>
                                            <p:cond delay="0"/>
                                          </p:stCondLst>
                                        </p:cTn>
                                        <p:tgtEl>
                                          <p:spTgt spid="55"/>
                                        </p:tgtEl>
                                        <p:attrNameLst>
                                          <p:attrName>style.visibility</p:attrName>
                                        </p:attrNameLst>
                                      </p:cBhvr>
                                      <p:to>
                                        <p:strVal val="visible"/>
                                      </p:to>
                                    </p:set>
                                    <p:animEffect transition="in" filter="fade">
                                      <p:cBhvr>
                                        <p:cTn id="58" dur="1000"/>
                                        <p:tgtEl>
                                          <p:spTgt spid="55"/>
                                        </p:tgtEl>
                                      </p:cBhvr>
                                    </p:animEffect>
                                    <p:anim calcmode="lin" valueType="num">
                                      <p:cBhvr>
                                        <p:cTn id="59" dur="1000" fill="hold"/>
                                        <p:tgtEl>
                                          <p:spTgt spid="55"/>
                                        </p:tgtEl>
                                        <p:attrNameLst>
                                          <p:attrName>ppt_x</p:attrName>
                                        </p:attrNameLst>
                                      </p:cBhvr>
                                      <p:tavLst>
                                        <p:tav tm="0">
                                          <p:val>
                                            <p:strVal val="#ppt_x"/>
                                          </p:val>
                                        </p:tav>
                                        <p:tav tm="100000">
                                          <p:val>
                                            <p:strVal val="#ppt_x"/>
                                          </p:val>
                                        </p:tav>
                                      </p:tavLst>
                                    </p:anim>
                                    <p:anim calcmode="lin" valueType="num">
                                      <p:cBhvr>
                                        <p:cTn id="60" dur="1000" fill="hold"/>
                                        <p:tgtEl>
                                          <p:spTgt spid="55"/>
                                        </p:tgtEl>
                                        <p:attrNameLst>
                                          <p:attrName>ppt_y</p:attrName>
                                        </p:attrNameLst>
                                      </p:cBhvr>
                                      <p:tavLst>
                                        <p:tav tm="0">
                                          <p:val>
                                            <p:strVal val="#ppt_y-.1"/>
                                          </p:val>
                                        </p:tav>
                                        <p:tav tm="100000">
                                          <p:val>
                                            <p:strVal val="#ppt_y"/>
                                          </p:val>
                                        </p:tav>
                                      </p:tavLst>
                                    </p:anim>
                                  </p:childTnLst>
                                </p:cTn>
                              </p:par>
                            </p:childTnLst>
                          </p:cTn>
                        </p:par>
                        <p:par>
                          <p:cTn id="61" fill="hold">
                            <p:stCondLst>
                              <p:cond delay="5250"/>
                            </p:stCondLst>
                            <p:childTnLst>
                              <p:par>
                                <p:cTn id="62" presetID="47" presetClass="entr" presetSubtype="0" fill="hold"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fade">
                                      <p:cBhvr>
                                        <p:cTn id="64" dur="1000"/>
                                        <p:tgtEl>
                                          <p:spTgt spid="72"/>
                                        </p:tgtEl>
                                      </p:cBhvr>
                                    </p:animEffect>
                                    <p:anim calcmode="lin" valueType="num">
                                      <p:cBhvr>
                                        <p:cTn id="65" dur="1000" fill="hold"/>
                                        <p:tgtEl>
                                          <p:spTgt spid="72"/>
                                        </p:tgtEl>
                                        <p:attrNameLst>
                                          <p:attrName>ppt_x</p:attrName>
                                        </p:attrNameLst>
                                      </p:cBhvr>
                                      <p:tavLst>
                                        <p:tav tm="0">
                                          <p:val>
                                            <p:strVal val="#ppt_x"/>
                                          </p:val>
                                        </p:tav>
                                        <p:tav tm="100000">
                                          <p:val>
                                            <p:strVal val="#ppt_x"/>
                                          </p:val>
                                        </p:tav>
                                      </p:tavLst>
                                    </p:anim>
                                    <p:anim calcmode="lin" valueType="num">
                                      <p:cBhvr>
                                        <p:cTn id="66" dur="1000" fill="hold"/>
                                        <p:tgtEl>
                                          <p:spTgt spid="72"/>
                                        </p:tgtEl>
                                        <p:attrNameLst>
                                          <p:attrName>ppt_y</p:attrName>
                                        </p:attrNameLst>
                                      </p:cBhvr>
                                      <p:tavLst>
                                        <p:tav tm="0">
                                          <p:val>
                                            <p:strVal val="#ppt_y-.1"/>
                                          </p:val>
                                        </p:tav>
                                        <p:tav tm="100000">
                                          <p:val>
                                            <p:strVal val="#ppt_y"/>
                                          </p:val>
                                        </p:tav>
                                      </p:tavLst>
                                    </p:anim>
                                  </p:childTnLst>
                                </p:cTn>
                              </p:par>
                            </p:childTnLst>
                          </p:cTn>
                        </p:par>
                        <p:par>
                          <p:cTn id="67" fill="hold">
                            <p:stCondLst>
                              <p:cond delay="6250"/>
                            </p:stCondLst>
                            <p:childTnLst>
                              <p:par>
                                <p:cTn id="68" presetID="47" presetClass="entr" presetSubtype="0" fill="hold" nodeType="afterEffect">
                                  <p:stCondLst>
                                    <p:cond delay="0"/>
                                  </p:stCondLst>
                                  <p:childTnLst>
                                    <p:set>
                                      <p:cBhvr>
                                        <p:cTn id="69" dur="1" fill="hold">
                                          <p:stCondLst>
                                            <p:cond delay="0"/>
                                          </p:stCondLst>
                                        </p:cTn>
                                        <p:tgtEl>
                                          <p:spTgt spid="78"/>
                                        </p:tgtEl>
                                        <p:attrNameLst>
                                          <p:attrName>style.visibility</p:attrName>
                                        </p:attrNameLst>
                                      </p:cBhvr>
                                      <p:to>
                                        <p:strVal val="visible"/>
                                      </p:to>
                                    </p:set>
                                    <p:animEffect transition="in" filter="fade">
                                      <p:cBhvr>
                                        <p:cTn id="70" dur="1000"/>
                                        <p:tgtEl>
                                          <p:spTgt spid="78"/>
                                        </p:tgtEl>
                                      </p:cBhvr>
                                    </p:animEffect>
                                    <p:anim calcmode="lin" valueType="num">
                                      <p:cBhvr>
                                        <p:cTn id="71" dur="1000" fill="hold"/>
                                        <p:tgtEl>
                                          <p:spTgt spid="78"/>
                                        </p:tgtEl>
                                        <p:attrNameLst>
                                          <p:attrName>ppt_x</p:attrName>
                                        </p:attrNameLst>
                                      </p:cBhvr>
                                      <p:tavLst>
                                        <p:tav tm="0">
                                          <p:val>
                                            <p:strVal val="#ppt_x"/>
                                          </p:val>
                                        </p:tav>
                                        <p:tav tm="100000">
                                          <p:val>
                                            <p:strVal val="#ppt_x"/>
                                          </p:val>
                                        </p:tav>
                                      </p:tavLst>
                                    </p:anim>
                                    <p:anim calcmode="lin" valueType="num">
                                      <p:cBhvr>
                                        <p:cTn id="72"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69" grpId="0"/>
      <p:bldP spid="70" grpId="0"/>
      <p:bldP spid="7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3"/>
          <p:cNvSpPr>
            <a:spLocks noGrp="1"/>
          </p:cNvSpPr>
          <p:nvPr>
            <p:ph type="body" sz="quarter" idx="17"/>
          </p:nvPr>
        </p:nvSpPr>
        <p:spPr>
          <a:xfrm>
            <a:off x="4059825" y="1846855"/>
            <a:ext cx="1024350" cy="736575"/>
          </a:xfrm>
        </p:spPr>
        <p:txBody>
          <a:bodyPr lIns="0" tIns="0" rIns="0" bIns="0">
            <a:noAutofit/>
          </a:bodyPr>
          <a:lstStyle/>
          <a:p>
            <a:r>
              <a:rPr lang="en-US" sz="6000" spc="-400" dirty="0" smtClean="0">
                <a:latin typeface="Georgia" pitchFamily="18" charset="0"/>
                <a:cs typeface="WC Mano Negra Bta"/>
              </a:rPr>
              <a:t>E</a:t>
            </a:r>
            <a:r>
              <a:rPr lang="en-US" sz="6000" i="1" spc="-400" dirty="0" smtClean="0">
                <a:latin typeface="Georgia" pitchFamily="18" charset="0"/>
                <a:cs typeface="WC Mano Negra Bta"/>
              </a:rPr>
              <a:t>l</a:t>
            </a:r>
            <a:endParaRPr lang="en-US" sz="6000" dirty="0"/>
          </a:p>
        </p:txBody>
      </p:sp>
      <p:sp>
        <p:nvSpPr>
          <p:cNvPr id="11" name="Text Placeholder 4"/>
          <p:cNvSpPr>
            <a:spLocks noGrp="1"/>
          </p:cNvSpPr>
          <p:nvPr>
            <p:ph type="body" sz="quarter" idx="18"/>
          </p:nvPr>
        </p:nvSpPr>
        <p:spPr>
          <a:xfrm>
            <a:off x="2173384" y="2580788"/>
            <a:ext cx="4797232" cy="323835"/>
          </a:xfrm>
        </p:spPr>
        <p:txBody>
          <a:bodyPr lIns="0" tIns="38941" rIns="0" bIns="38941">
            <a:normAutofit/>
          </a:bodyPr>
          <a:lstStyle/>
          <a:p>
            <a:pPr algn="ctr"/>
            <a:r>
              <a:rPr lang="en-US" sz="1400" dirty="0" smtClean="0">
                <a:latin typeface="Open Sans" panose="020B0606030504020204" pitchFamily="34" charset="0"/>
                <a:ea typeface="Open Sans" panose="020B0606030504020204" pitchFamily="34" charset="0"/>
                <a:cs typeface="Open Sans" panose="020B0606030504020204" pitchFamily="34" charset="0"/>
              </a:rPr>
              <a:t>ElegantPress.co</a:t>
            </a:r>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12" name="Text Placeholder 5"/>
          <p:cNvSpPr>
            <a:spLocks noGrp="1"/>
          </p:cNvSpPr>
          <p:nvPr>
            <p:ph type="body" sz="quarter" idx="19"/>
          </p:nvPr>
        </p:nvSpPr>
        <p:spPr>
          <a:xfrm>
            <a:off x="2173384" y="2946255"/>
            <a:ext cx="4797232" cy="171338"/>
          </a:xfrm>
        </p:spPr>
        <p:txBody>
          <a:bodyPr lIns="0" tIns="38941" rIns="0" bIns="38941">
            <a:noAutofit/>
          </a:bodyPr>
          <a:lstStyle/>
          <a:p>
            <a:pPr algn="ctr"/>
            <a:r>
              <a:rPr lang="en-US" sz="900" dirty="0">
                <a:solidFill>
                  <a:schemeClr val="bg1">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13" name="Text Placeholder 1"/>
          <p:cNvSpPr>
            <a:spLocks noGrp="1"/>
          </p:cNvSpPr>
          <p:nvPr>
            <p:ph type="body" sz="quarter" idx="16"/>
          </p:nvPr>
        </p:nvSpPr>
        <p:spPr>
          <a:xfrm>
            <a:off x="1794510" y="3149344"/>
            <a:ext cx="5486400" cy="473069"/>
          </a:xfrm>
        </p:spPr>
        <p:txBody>
          <a:bodyPr lIns="0" tIns="45694" rIns="0" bIns="45694">
            <a:noAutofit/>
          </a:bodyPr>
          <a:lstStyle/>
          <a:p>
            <a:pPr lvl="0" algn="ctr"/>
            <a:r>
              <a:rPr lang="en-US" sz="100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t>
            </a:r>
            <a:r>
              <a:rPr lang="en-US" sz="1000" dirty="0" smtClean="0">
                <a:latin typeface="Open Sans" panose="020B0606030504020204" pitchFamily="34" charset="0"/>
                <a:ea typeface="Open Sans" panose="020B0606030504020204" pitchFamily="34" charset="0"/>
                <a:cs typeface="Open Sans" panose="020B0606030504020204" pitchFamily="34" charset="0"/>
              </a:rPr>
              <a:t>aliquam.</a:t>
            </a:r>
            <a:endParaRPr lang="en-US" sz="10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78215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a:grpSpLocks/>
          </p:cNvGrpSpPr>
          <p:nvPr/>
        </p:nvGrpSpPr>
        <p:grpSpPr>
          <a:xfrm>
            <a:off x="4165224" y="2499473"/>
            <a:ext cx="484096" cy="246487"/>
            <a:chOff x="2944903" y="2507878"/>
            <a:chExt cx="645461" cy="328649"/>
          </a:xfrm>
          <a:solidFill>
            <a:schemeClr val="bg1">
              <a:lumMod val="75000"/>
            </a:schemeClr>
          </a:solidFill>
        </p:grpSpPr>
        <p:sp>
          <p:nvSpPr>
            <p:cNvPr id="48" name="Oval 47"/>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Oval 52"/>
          <p:cNvSpPr>
            <a:spLocks/>
          </p:cNvSpPr>
          <p:nvPr/>
        </p:nvSpPr>
        <p:spPr>
          <a:xfrm>
            <a:off x="3828708" y="1122831"/>
            <a:ext cx="1159809" cy="1159809"/>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54" name="Oval 53"/>
          <p:cNvSpPr>
            <a:spLocks/>
          </p:cNvSpPr>
          <p:nvPr/>
        </p:nvSpPr>
        <p:spPr>
          <a:xfrm>
            <a:off x="3828708" y="2931953"/>
            <a:ext cx="1159809" cy="1159809"/>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55" name="Group 54"/>
          <p:cNvGrpSpPr>
            <a:grpSpLocks/>
          </p:cNvGrpSpPr>
          <p:nvPr/>
        </p:nvGrpSpPr>
        <p:grpSpPr>
          <a:xfrm>
            <a:off x="4165224" y="4314827"/>
            <a:ext cx="484096" cy="246487"/>
            <a:chOff x="2944903" y="2507878"/>
            <a:chExt cx="645461" cy="328649"/>
          </a:xfrm>
          <a:solidFill>
            <a:schemeClr val="bg1">
              <a:lumMod val="75000"/>
            </a:schemeClr>
          </a:solidFill>
        </p:grpSpPr>
        <p:sp>
          <p:nvSpPr>
            <p:cNvPr id="56" name="Oval 5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1" name="Straight Connector 60"/>
          <p:cNvCxnSpPr>
            <a:cxnSpLocks/>
          </p:cNvCxnSpPr>
          <p:nvPr/>
        </p:nvCxnSpPr>
        <p:spPr>
          <a:xfrm>
            <a:off x="5325035" y="1606923"/>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2" name="Group 61"/>
          <p:cNvGrpSpPr>
            <a:grpSpLocks/>
          </p:cNvGrpSpPr>
          <p:nvPr/>
        </p:nvGrpSpPr>
        <p:grpSpPr>
          <a:xfrm>
            <a:off x="6515100" y="1778375"/>
            <a:ext cx="1452281" cy="292473"/>
            <a:chOff x="8686800" y="1990165"/>
            <a:chExt cx="1936375" cy="389964"/>
          </a:xfrm>
        </p:grpSpPr>
        <p:sp>
          <p:nvSpPr>
            <p:cNvPr id="63" name="Rectangle 6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4" name="Rectangle 63"/>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a:t>3</a:t>
              </a:r>
            </a:p>
          </p:txBody>
        </p:sp>
      </p:grpSp>
      <p:cxnSp>
        <p:nvCxnSpPr>
          <p:cNvPr id="65" name="Straight Connector 64"/>
          <p:cNvCxnSpPr>
            <a:cxnSpLocks/>
          </p:cNvCxnSpPr>
          <p:nvPr/>
        </p:nvCxnSpPr>
        <p:spPr>
          <a:xfrm>
            <a:off x="853547" y="3361765"/>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6" name="Group 65"/>
          <p:cNvGrpSpPr>
            <a:grpSpLocks/>
          </p:cNvGrpSpPr>
          <p:nvPr/>
        </p:nvGrpSpPr>
        <p:grpSpPr>
          <a:xfrm>
            <a:off x="853546" y="3533216"/>
            <a:ext cx="1452281" cy="292473"/>
            <a:chOff x="1138061" y="4329954"/>
            <a:chExt cx="1936375" cy="389964"/>
          </a:xfrm>
        </p:grpSpPr>
        <p:sp>
          <p:nvSpPr>
            <p:cNvPr id="67" name="Rectangle 66"/>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8" name="Rectangle 67"/>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a:t>4</a:t>
              </a:r>
            </a:p>
          </p:txBody>
        </p:sp>
      </p:grpSp>
      <p:grpSp>
        <p:nvGrpSpPr>
          <p:cNvPr id="69" name="Group 68"/>
          <p:cNvGrpSpPr>
            <a:grpSpLocks/>
          </p:cNvGrpSpPr>
          <p:nvPr/>
        </p:nvGrpSpPr>
        <p:grpSpPr>
          <a:xfrm>
            <a:off x="4165224" y="583428"/>
            <a:ext cx="484096" cy="246487"/>
            <a:chOff x="2944903" y="2507878"/>
            <a:chExt cx="645461" cy="328649"/>
          </a:xfrm>
          <a:solidFill>
            <a:schemeClr val="bg1">
              <a:lumMod val="75000"/>
            </a:schemeClr>
          </a:solidFill>
        </p:grpSpPr>
        <p:sp>
          <p:nvSpPr>
            <p:cNvPr id="70" name="Oval 69"/>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Text Placeholder 5"/>
          <p:cNvSpPr txBox="1">
            <a:spLocks/>
          </p:cNvSpPr>
          <p:nvPr/>
        </p:nvSpPr>
        <p:spPr>
          <a:xfrm>
            <a:off x="5877492" y="2125253"/>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6" name="Text Placeholder 5"/>
          <p:cNvSpPr txBox="1">
            <a:spLocks/>
          </p:cNvSpPr>
          <p:nvPr/>
        </p:nvSpPr>
        <p:spPr>
          <a:xfrm>
            <a:off x="783292" y="3873385"/>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7" name="Group 76"/>
          <p:cNvGrpSpPr>
            <a:grpSpLocks/>
          </p:cNvGrpSpPr>
          <p:nvPr/>
        </p:nvGrpSpPr>
        <p:grpSpPr>
          <a:xfrm>
            <a:off x="4165224" y="4542924"/>
            <a:ext cx="484096" cy="246487"/>
            <a:chOff x="2944903" y="2507878"/>
            <a:chExt cx="645461" cy="328649"/>
          </a:xfrm>
          <a:solidFill>
            <a:schemeClr val="bg1">
              <a:lumMod val="75000"/>
            </a:schemeClr>
          </a:solidFill>
        </p:grpSpPr>
        <p:sp>
          <p:nvSpPr>
            <p:cNvPr id="78" name="Oval 77"/>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3" name="Group 82"/>
          <p:cNvGrpSpPr>
            <a:grpSpLocks/>
          </p:cNvGrpSpPr>
          <p:nvPr/>
        </p:nvGrpSpPr>
        <p:grpSpPr>
          <a:xfrm>
            <a:off x="4165224" y="4777412"/>
            <a:ext cx="484096" cy="246487"/>
            <a:chOff x="2944903" y="2507878"/>
            <a:chExt cx="645461" cy="328649"/>
          </a:xfrm>
          <a:solidFill>
            <a:schemeClr val="bg1">
              <a:lumMod val="75000"/>
            </a:schemeClr>
          </a:solidFill>
        </p:grpSpPr>
        <p:sp>
          <p:nvSpPr>
            <p:cNvPr id="84" name="Oval 83"/>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750"/>
                                        <p:tgtEl>
                                          <p:spTgt spid="69"/>
                                        </p:tgtEl>
                                      </p:cBhvr>
                                    </p:animEffect>
                                    <p:anim calcmode="lin" valueType="num">
                                      <p:cBhvr>
                                        <p:cTn id="8" dur="750" fill="hold"/>
                                        <p:tgtEl>
                                          <p:spTgt spid="69"/>
                                        </p:tgtEl>
                                        <p:attrNameLst>
                                          <p:attrName>ppt_x</p:attrName>
                                        </p:attrNameLst>
                                      </p:cBhvr>
                                      <p:tavLst>
                                        <p:tav tm="0">
                                          <p:val>
                                            <p:strVal val="#ppt_x"/>
                                          </p:val>
                                        </p:tav>
                                        <p:tav tm="100000">
                                          <p:val>
                                            <p:strVal val="#ppt_x"/>
                                          </p:val>
                                        </p:tav>
                                      </p:tavLst>
                                    </p:anim>
                                    <p:anim calcmode="lin" valueType="num">
                                      <p:cBhvr>
                                        <p:cTn id="9" dur="750" fill="hold"/>
                                        <p:tgtEl>
                                          <p:spTgt spid="69"/>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additive="base">
                                        <p:cTn id="17" dur="500"/>
                                        <p:tgtEl>
                                          <p:spTgt spid="61"/>
                                        </p:tgtEl>
                                        <p:attrNameLst>
                                          <p:attrName>ppt_x</p:attrName>
                                        </p:attrNameLst>
                                      </p:cBhvr>
                                      <p:tavLst>
                                        <p:tav tm="0">
                                          <p:val>
                                            <p:strVal val="#ppt_x-#ppt_w*1.125000"/>
                                          </p:val>
                                        </p:tav>
                                        <p:tav tm="100000">
                                          <p:val>
                                            <p:strVal val="#ppt_x"/>
                                          </p:val>
                                        </p:tav>
                                      </p:tavLst>
                                    </p:anim>
                                    <p:animEffect transition="in" filter="wipe(right)">
                                      <p:cBhvr>
                                        <p:cTn id="18" dur="500"/>
                                        <p:tgtEl>
                                          <p:spTgt spid="61"/>
                                        </p:tgtEl>
                                      </p:cBhvr>
                                    </p:animEffect>
                                  </p:childTnLst>
                                </p:cTn>
                              </p:par>
                              <p:par>
                                <p:cTn id="19" presetID="10" presetClass="entr" presetSubtype="0" fill="hold" nodeType="with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fade">
                                      <p:cBhvr>
                                        <p:cTn id="21" dur="500"/>
                                        <p:tgtEl>
                                          <p:spTgt spid="6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fade">
                                      <p:cBhvr>
                                        <p:cTn id="24" dur="500"/>
                                        <p:tgtEl>
                                          <p:spTgt spid="75"/>
                                        </p:tgtEl>
                                      </p:cBhvr>
                                    </p:animEffect>
                                  </p:childTnLst>
                                </p:cTn>
                              </p:par>
                            </p:childTnLst>
                          </p:cTn>
                        </p:par>
                        <p:par>
                          <p:cTn id="25" fill="hold">
                            <p:stCondLst>
                              <p:cond delay="1750"/>
                            </p:stCondLst>
                            <p:childTnLst>
                              <p:par>
                                <p:cTn id="26" presetID="47" presetClass="entr" presetSubtype="0" fill="hold"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750"/>
                                        <p:tgtEl>
                                          <p:spTgt spid="47"/>
                                        </p:tgtEl>
                                      </p:cBhvr>
                                    </p:animEffect>
                                    <p:anim calcmode="lin" valueType="num">
                                      <p:cBhvr>
                                        <p:cTn id="29" dur="750" fill="hold"/>
                                        <p:tgtEl>
                                          <p:spTgt spid="47"/>
                                        </p:tgtEl>
                                        <p:attrNameLst>
                                          <p:attrName>ppt_x</p:attrName>
                                        </p:attrNameLst>
                                      </p:cBhvr>
                                      <p:tavLst>
                                        <p:tav tm="0">
                                          <p:val>
                                            <p:strVal val="#ppt_x"/>
                                          </p:val>
                                        </p:tav>
                                        <p:tav tm="100000">
                                          <p:val>
                                            <p:strVal val="#ppt_x"/>
                                          </p:val>
                                        </p:tav>
                                      </p:tavLst>
                                    </p:anim>
                                    <p:anim calcmode="lin" valueType="num">
                                      <p:cBhvr>
                                        <p:cTn id="30" dur="750" fill="hold"/>
                                        <p:tgtEl>
                                          <p:spTgt spid="47"/>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par>
                          <p:cTn id="35" fill="hold">
                            <p:stCondLst>
                              <p:cond delay="3000"/>
                            </p:stCondLst>
                            <p:childTnLst>
                              <p:par>
                                <p:cTn id="36" presetID="12" presetClass="entr" presetSubtype="2" fill="hold" nodeType="after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additive="base">
                                        <p:cTn id="38" dur="500"/>
                                        <p:tgtEl>
                                          <p:spTgt spid="65"/>
                                        </p:tgtEl>
                                        <p:attrNameLst>
                                          <p:attrName>ppt_x</p:attrName>
                                        </p:attrNameLst>
                                      </p:cBhvr>
                                      <p:tavLst>
                                        <p:tav tm="0">
                                          <p:val>
                                            <p:strVal val="#ppt_x+#ppt_w*1.125000"/>
                                          </p:val>
                                        </p:tav>
                                        <p:tav tm="100000">
                                          <p:val>
                                            <p:strVal val="#ppt_x"/>
                                          </p:val>
                                        </p:tav>
                                      </p:tavLst>
                                    </p:anim>
                                    <p:animEffect transition="in" filter="wipe(left)">
                                      <p:cBhvr>
                                        <p:cTn id="39" dur="500"/>
                                        <p:tgtEl>
                                          <p:spTgt spid="65"/>
                                        </p:tgtEl>
                                      </p:cBhvr>
                                    </p:animEffect>
                                  </p:childTnLst>
                                </p:cTn>
                              </p:par>
                            </p:childTnLst>
                          </p:cTn>
                        </p:par>
                        <p:par>
                          <p:cTn id="40" fill="hold">
                            <p:stCondLst>
                              <p:cond delay="3500"/>
                            </p:stCondLst>
                            <p:childTnLst>
                              <p:par>
                                <p:cTn id="41" presetID="10" presetClass="entr" presetSubtype="0" fill="hold"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500"/>
                                        <p:tgtEl>
                                          <p:spTgt spid="6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fade">
                                      <p:cBhvr>
                                        <p:cTn id="46" dur="500"/>
                                        <p:tgtEl>
                                          <p:spTgt spid="76"/>
                                        </p:tgtEl>
                                      </p:cBhvr>
                                    </p:animEffect>
                                  </p:childTnLst>
                                </p:cTn>
                              </p:par>
                            </p:childTnLst>
                          </p:cTn>
                        </p:par>
                        <p:par>
                          <p:cTn id="47" fill="hold">
                            <p:stCondLst>
                              <p:cond delay="4000"/>
                            </p:stCondLst>
                            <p:childTnLst>
                              <p:par>
                                <p:cTn id="48" presetID="47" presetClass="entr" presetSubtype="0" fill="hold" nodeType="after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fade">
                                      <p:cBhvr>
                                        <p:cTn id="50" dur="750"/>
                                        <p:tgtEl>
                                          <p:spTgt spid="55"/>
                                        </p:tgtEl>
                                      </p:cBhvr>
                                    </p:animEffect>
                                    <p:anim calcmode="lin" valueType="num">
                                      <p:cBhvr>
                                        <p:cTn id="51" dur="750" fill="hold"/>
                                        <p:tgtEl>
                                          <p:spTgt spid="55"/>
                                        </p:tgtEl>
                                        <p:attrNameLst>
                                          <p:attrName>ppt_x</p:attrName>
                                        </p:attrNameLst>
                                      </p:cBhvr>
                                      <p:tavLst>
                                        <p:tav tm="0">
                                          <p:val>
                                            <p:strVal val="#ppt_x"/>
                                          </p:val>
                                        </p:tav>
                                        <p:tav tm="100000">
                                          <p:val>
                                            <p:strVal val="#ppt_x"/>
                                          </p:val>
                                        </p:tav>
                                      </p:tavLst>
                                    </p:anim>
                                    <p:anim calcmode="lin" valueType="num">
                                      <p:cBhvr>
                                        <p:cTn id="52" dur="750" fill="hold"/>
                                        <p:tgtEl>
                                          <p:spTgt spid="55"/>
                                        </p:tgtEl>
                                        <p:attrNameLst>
                                          <p:attrName>ppt_y</p:attrName>
                                        </p:attrNameLst>
                                      </p:cBhvr>
                                      <p:tavLst>
                                        <p:tav tm="0">
                                          <p:val>
                                            <p:strVal val="#ppt_y-.1"/>
                                          </p:val>
                                        </p:tav>
                                        <p:tav tm="100000">
                                          <p:val>
                                            <p:strVal val="#ppt_y"/>
                                          </p:val>
                                        </p:tav>
                                      </p:tavLst>
                                    </p:anim>
                                  </p:childTnLst>
                                </p:cTn>
                              </p:par>
                            </p:childTnLst>
                          </p:cTn>
                        </p:par>
                        <p:par>
                          <p:cTn id="53" fill="hold">
                            <p:stCondLst>
                              <p:cond delay="4750"/>
                            </p:stCondLst>
                            <p:childTnLst>
                              <p:par>
                                <p:cTn id="54" presetID="47" presetClass="entr" presetSubtype="0" fill="hold"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fade">
                                      <p:cBhvr>
                                        <p:cTn id="56" dur="750"/>
                                        <p:tgtEl>
                                          <p:spTgt spid="77"/>
                                        </p:tgtEl>
                                      </p:cBhvr>
                                    </p:animEffect>
                                    <p:anim calcmode="lin" valueType="num">
                                      <p:cBhvr>
                                        <p:cTn id="57" dur="750" fill="hold"/>
                                        <p:tgtEl>
                                          <p:spTgt spid="77"/>
                                        </p:tgtEl>
                                        <p:attrNameLst>
                                          <p:attrName>ppt_x</p:attrName>
                                        </p:attrNameLst>
                                      </p:cBhvr>
                                      <p:tavLst>
                                        <p:tav tm="0">
                                          <p:val>
                                            <p:strVal val="#ppt_x"/>
                                          </p:val>
                                        </p:tav>
                                        <p:tav tm="100000">
                                          <p:val>
                                            <p:strVal val="#ppt_x"/>
                                          </p:val>
                                        </p:tav>
                                      </p:tavLst>
                                    </p:anim>
                                    <p:anim calcmode="lin" valueType="num">
                                      <p:cBhvr>
                                        <p:cTn id="58" dur="750" fill="hold"/>
                                        <p:tgtEl>
                                          <p:spTgt spid="77"/>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47" presetClass="entr" presetSubtype="0" fill="hold" nodeType="after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750"/>
                                        <p:tgtEl>
                                          <p:spTgt spid="83"/>
                                        </p:tgtEl>
                                      </p:cBhvr>
                                    </p:animEffect>
                                    <p:anim calcmode="lin" valueType="num">
                                      <p:cBhvr>
                                        <p:cTn id="63" dur="750" fill="hold"/>
                                        <p:tgtEl>
                                          <p:spTgt spid="83"/>
                                        </p:tgtEl>
                                        <p:attrNameLst>
                                          <p:attrName>ppt_x</p:attrName>
                                        </p:attrNameLst>
                                      </p:cBhvr>
                                      <p:tavLst>
                                        <p:tav tm="0">
                                          <p:val>
                                            <p:strVal val="#ppt_x"/>
                                          </p:val>
                                        </p:tav>
                                        <p:tav tm="100000">
                                          <p:val>
                                            <p:strVal val="#ppt_x"/>
                                          </p:val>
                                        </p:tav>
                                      </p:tavLst>
                                    </p:anim>
                                    <p:anim calcmode="lin" valueType="num">
                                      <p:cBhvr>
                                        <p:cTn id="64" dur="75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75" grpId="0"/>
      <p:bldP spid="7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a:grpSpLocks/>
          </p:cNvGrpSpPr>
          <p:nvPr/>
        </p:nvGrpSpPr>
        <p:grpSpPr>
          <a:xfrm>
            <a:off x="4165224" y="2499473"/>
            <a:ext cx="484096" cy="246487"/>
            <a:chOff x="2944903" y="2507878"/>
            <a:chExt cx="645461" cy="328649"/>
          </a:xfrm>
          <a:solidFill>
            <a:schemeClr val="bg1">
              <a:lumMod val="75000"/>
            </a:schemeClr>
          </a:solidFill>
        </p:grpSpPr>
        <p:sp>
          <p:nvSpPr>
            <p:cNvPr id="37" name="Oval 36"/>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Oval 41"/>
          <p:cNvSpPr>
            <a:spLocks/>
          </p:cNvSpPr>
          <p:nvPr/>
        </p:nvSpPr>
        <p:spPr>
          <a:xfrm>
            <a:off x="3828708" y="1122831"/>
            <a:ext cx="1159809" cy="1159809"/>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43" name="Oval 42"/>
          <p:cNvSpPr>
            <a:spLocks/>
          </p:cNvSpPr>
          <p:nvPr/>
        </p:nvSpPr>
        <p:spPr>
          <a:xfrm>
            <a:off x="3828708" y="2931953"/>
            <a:ext cx="1159809" cy="1159809"/>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44" name="Straight Connector 43"/>
          <p:cNvCxnSpPr>
            <a:cxnSpLocks/>
          </p:cNvCxnSpPr>
          <p:nvPr/>
        </p:nvCxnSpPr>
        <p:spPr>
          <a:xfrm>
            <a:off x="5325035" y="1606923"/>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45" name="Group 44"/>
          <p:cNvGrpSpPr>
            <a:grpSpLocks/>
          </p:cNvGrpSpPr>
          <p:nvPr/>
        </p:nvGrpSpPr>
        <p:grpSpPr>
          <a:xfrm>
            <a:off x="6515100" y="1778375"/>
            <a:ext cx="1452281" cy="292473"/>
            <a:chOff x="8686800" y="1990165"/>
            <a:chExt cx="1936375" cy="389964"/>
          </a:xfrm>
        </p:grpSpPr>
        <p:sp>
          <p:nvSpPr>
            <p:cNvPr id="46" name="Rectangle 45"/>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47" name="Rectangle 46"/>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5</a:t>
              </a:r>
              <a:endParaRPr lang="en-US" sz="1350" dirty="0"/>
            </a:p>
          </p:txBody>
        </p:sp>
      </p:grpSp>
      <p:cxnSp>
        <p:nvCxnSpPr>
          <p:cNvPr id="48" name="Straight Connector 47"/>
          <p:cNvCxnSpPr>
            <a:cxnSpLocks/>
          </p:cNvCxnSpPr>
          <p:nvPr/>
        </p:nvCxnSpPr>
        <p:spPr>
          <a:xfrm>
            <a:off x="853547" y="3361765"/>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49" name="Group 48"/>
          <p:cNvGrpSpPr>
            <a:grpSpLocks/>
          </p:cNvGrpSpPr>
          <p:nvPr/>
        </p:nvGrpSpPr>
        <p:grpSpPr>
          <a:xfrm>
            <a:off x="853546" y="3533216"/>
            <a:ext cx="1452281" cy="292473"/>
            <a:chOff x="1138061" y="4329954"/>
            <a:chExt cx="1936375" cy="389964"/>
          </a:xfrm>
        </p:grpSpPr>
        <p:sp>
          <p:nvSpPr>
            <p:cNvPr id="50" name="Rectangle 49"/>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51" name="Rectangle 50"/>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6</a:t>
              </a:r>
              <a:endParaRPr lang="en-US" sz="1350" dirty="0"/>
            </a:p>
          </p:txBody>
        </p:sp>
      </p:grpSp>
      <p:grpSp>
        <p:nvGrpSpPr>
          <p:cNvPr id="52" name="Group 51"/>
          <p:cNvGrpSpPr>
            <a:grpSpLocks/>
          </p:cNvGrpSpPr>
          <p:nvPr/>
        </p:nvGrpSpPr>
        <p:grpSpPr>
          <a:xfrm>
            <a:off x="4165224" y="650883"/>
            <a:ext cx="484096" cy="246487"/>
            <a:chOff x="2944903" y="2507878"/>
            <a:chExt cx="645461" cy="328649"/>
          </a:xfrm>
          <a:solidFill>
            <a:schemeClr val="bg1">
              <a:lumMod val="75000"/>
            </a:schemeClr>
          </a:solidFill>
        </p:grpSpPr>
        <p:sp>
          <p:nvSpPr>
            <p:cNvPr id="53" name="Oval 52"/>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Text Placeholder 5"/>
          <p:cNvSpPr txBox="1">
            <a:spLocks/>
          </p:cNvSpPr>
          <p:nvPr/>
        </p:nvSpPr>
        <p:spPr>
          <a:xfrm>
            <a:off x="5877492" y="2125253"/>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9" name="Text Placeholder 5"/>
          <p:cNvSpPr txBox="1">
            <a:spLocks/>
          </p:cNvSpPr>
          <p:nvPr/>
        </p:nvSpPr>
        <p:spPr>
          <a:xfrm>
            <a:off x="783292" y="3873385"/>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0" name="Text Box 10"/>
          <p:cNvSpPr txBox="1">
            <a:spLocks noChangeArrowheads="1"/>
          </p:cNvSpPr>
          <p:nvPr/>
        </p:nvSpPr>
        <p:spPr bwMode="auto">
          <a:xfrm>
            <a:off x="6217169" y="4007315"/>
            <a:ext cx="2647512" cy="1154162"/>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FINISHING</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5550961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750"/>
                                        <p:tgtEl>
                                          <p:spTgt spid="52"/>
                                        </p:tgtEl>
                                      </p:cBhvr>
                                    </p:animEffect>
                                    <p:anim calcmode="lin" valueType="num">
                                      <p:cBhvr>
                                        <p:cTn id="8" dur="750" fill="hold"/>
                                        <p:tgtEl>
                                          <p:spTgt spid="52"/>
                                        </p:tgtEl>
                                        <p:attrNameLst>
                                          <p:attrName>ppt_x</p:attrName>
                                        </p:attrNameLst>
                                      </p:cBhvr>
                                      <p:tavLst>
                                        <p:tav tm="0">
                                          <p:val>
                                            <p:strVal val="#ppt_x"/>
                                          </p:val>
                                        </p:tav>
                                        <p:tav tm="100000">
                                          <p:val>
                                            <p:strVal val="#ppt_x"/>
                                          </p:val>
                                        </p:tav>
                                      </p:tavLst>
                                    </p:anim>
                                    <p:anim calcmode="lin" valueType="num">
                                      <p:cBhvr>
                                        <p:cTn id="9" dur="75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childTnLst>
                          </p:cTn>
                        </p:par>
                        <p:par>
                          <p:cTn id="14" fill="hold">
                            <p:stCondLst>
                              <p:cond delay="125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fade">
                                      <p:cBhvr>
                                        <p:cTn id="24" dur="500"/>
                                        <p:tgtEl>
                                          <p:spTgt spid="58"/>
                                        </p:tgtEl>
                                      </p:cBhvr>
                                    </p:animEffect>
                                  </p:childTnLst>
                                </p:cTn>
                              </p:par>
                            </p:childTnLst>
                          </p:cTn>
                        </p:par>
                        <p:par>
                          <p:cTn id="25" fill="hold">
                            <p:stCondLst>
                              <p:cond delay="2250"/>
                            </p:stCondLst>
                            <p:childTnLst>
                              <p:par>
                                <p:cTn id="26" presetID="22" presetClass="entr" presetSubtype="1"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up)">
                                      <p:cBhvr>
                                        <p:cTn id="28" dur="500"/>
                                        <p:tgtEl>
                                          <p:spTgt spid="36"/>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fade">
                                      <p:cBhvr>
                                        <p:cTn id="32" dur="500"/>
                                        <p:tgtEl>
                                          <p:spTgt spid="43"/>
                                        </p:tgtEl>
                                      </p:cBhvr>
                                    </p:animEffect>
                                  </p:childTnLst>
                                </p:cTn>
                              </p:par>
                            </p:childTnLst>
                          </p:cTn>
                        </p:par>
                        <p:par>
                          <p:cTn id="33" fill="hold">
                            <p:stCondLst>
                              <p:cond delay="3250"/>
                            </p:stCondLst>
                            <p:childTnLst>
                              <p:par>
                                <p:cTn id="34" presetID="22" presetClass="entr" presetSubtype="2"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right)">
                                      <p:cBhvr>
                                        <p:cTn id="36" dur="500"/>
                                        <p:tgtEl>
                                          <p:spTgt spid="48"/>
                                        </p:tgtEl>
                                      </p:cBhvr>
                                    </p:animEffect>
                                  </p:childTnLst>
                                </p:cTn>
                              </p:par>
                            </p:childTnLst>
                          </p:cTn>
                        </p:par>
                        <p:par>
                          <p:cTn id="37" fill="hold">
                            <p:stCondLst>
                              <p:cond delay="3750"/>
                            </p:stCondLst>
                            <p:childTnLst>
                              <p:par>
                                <p:cTn id="38" presetID="10" presetClass="entr" presetSubtype="0" fill="hold" nodeType="after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500"/>
                                        <p:tgtEl>
                                          <p:spTgt spid="4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500"/>
                                        <p:tgtEl>
                                          <p:spTgt spid="59"/>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ppt_w</p:attrName>
                                        </p:attrNameLst>
                                      </p:cBhvr>
                                      <p:tavLst>
                                        <p:tav tm="0">
                                          <p:val>
                                            <p:fltVal val="0"/>
                                          </p:val>
                                        </p:tav>
                                        <p:tav tm="100000">
                                          <p:val>
                                            <p:strVal val="#ppt_w"/>
                                          </p:val>
                                        </p:tav>
                                      </p:tavLst>
                                    </p:anim>
                                    <p:anim calcmode="lin" valueType="num">
                                      <p:cBhvr>
                                        <p:cTn id="48" dur="500" fill="hold"/>
                                        <p:tgtEl>
                                          <p:spTgt spid="60"/>
                                        </p:tgtEl>
                                        <p:attrNameLst>
                                          <p:attrName>ppt_h</p:attrName>
                                        </p:attrNameLst>
                                      </p:cBhvr>
                                      <p:tavLst>
                                        <p:tav tm="0">
                                          <p:val>
                                            <p:fltVal val="0"/>
                                          </p:val>
                                        </p:tav>
                                        <p:tav tm="100000">
                                          <p:val>
                                            <p:strVal val="#ppt_h"/>
                                          </p:val>
                                        </p:tav>
                                      </p:tavLst>
                                    </p:anim>
                                    <p:animEffect transition="in" filter="fade">
                                      <p:cBhvr>
                                        <p:cTn id="4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58" grpId="0"/>
      <p:bldP spid="59" grpId="0"/>
      <p:bldP spid="6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0940" y="-901002"/>
            <a:ext cx="6353221" cy="635322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9368" y="-839422"/>
            <a:ext cx="6562679" cy="6562679"/>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a:spLocks/>
          </p:cNvSpPr>
          <p:nvPr/>
        </p:nvSpPr>
        <p:spPr>
          <a:xfrm>
            <a:off x="0" y="0"/>
            <a:ext cx="2587544" cy="5715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lowchart: Off-page Connector 23"/>
          <p:cNvSpPr>
            <a:spLocks/>
          </p:cNvSpPr>
          <p:nvPr/>
        </p:nvSpPr>
        <p:spPr>
          <a:xfrm>
            <a:off x="6826417" y="2396198"/>
            <a:ext cx="640682" cy="640682"/>
          </a:xfrm>
          <a:prstGeom prst="flowChartOffpageConnector">
            <a:avLst/>
          </a:prstGeom>
          <a:ln w="9525"/>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r>
              <a:rPr lang="en-US" sz="3600" dirty="0">
                <a:solidFill>
                  <a:schemeClr val="bg1"/>
                </a:solidFill>
                <a:latin typeface="Modern Pictograms" pitchFamily="50" charset="0"/>
              </a:rPr>
              <a:t>)</a:t>
            </a:r>
            <a:endParaRPr lang="en-US" sz="3600" dirty="0">
              <a:solidFill>
                <a:schemeClr val="bg1"/>
              </a:solidFill>
            </a:endParaRPr>
          </a:p>
        </p:txBody>
      </p:sp>
      <p:sp>
        <p:nvSpPr>
          <p:cNvPr id="25" name="Flowchart: Off-page Connector 24"/>
          <p:cNvSpPr>
            <a:spLocks/>
          </p:cNvSpPr>
          <p:nvPr/>
        </p:nvSpPr>
        <p:spPr>
          <a:xfrm>
            <a:off x="7981996" y="4622040"/>
            <a:ext cx="640682" cy="640682"/>
          </a:xfrm>
          <a:prstGeom prst="flowChartOffpageConnector">
            <a:avLst/>
          </a:prstGeom>
          <a:ln w="9525"/>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r>
              <a:rPr lang="en-US" sz="3300" dirty="0" smtClean="0">
                <a:latin typeface="Sosa" pitchFamily="2" charset="0"/>
              </a:rPr>
              <a:t>Y</a:t>
            </a:r>
            <a:endParaRPr lang="en-US" sz="3300" spc="-200" dirty="0">
              <a:solidFill>
                <a:schemeClr val="bg1"/>
              </a:solidFill>
              <a:latin typeface="Elephant" pitchFamily="18" charset="0"/>
              <a:cs typeface="WC Mano Negra Bta"/>
            </a:endParaRPr>
          </a:p>
        </p:txBody>
      </p:sp>
      <p:sp>
        <p:nvSpPr>
          <p:cNvPr id="26" name="Flowchart: Off-page Connector 25"/>
          <p:cNvSpPr>
            <a:spLocks/>
          </p:cNvSpPr>
          <p:nvPr/>
        </p:nvSpPr>
        <p:spPr>
          <a:xfrm>
            <a:off x="3223506" y="1544006"/>
            <a:ext cx="548394" cy="548394"/>
          </a:xfrm>
          <a:prstGeom prst="flowChartOffpageConnector">
            <a:avLst/>
          </a:prstGeom>
          <a:ln w="9525"/>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100" dirty="0" smtClean="0">
                <a:latin typeface="Sosa" pitchFamily="2" charset="0"/>
              </a:rPr>
              <a:t>e</a:t>
            </a:r>
            <a:endParaRPr lang="en-US" sz="2100" spc="-200" dirty="0">
              <a:solidFill>
                <a:schemeClr val="bg1"/>
              </a:solidFill>
              <a:latin typeface="Elephant" pitchFamily="18" charset="0"/>
              <a:cs typeface="WC Mano Negra Bta"/>
            </a:endParaRPr>
          </a:p>
        </p:txBody>
      </p:sp>
      <p:sp>
        <p:nvSpPr>
          <p:cNvPr id="27" name="Flowchart: Off-page Connector 26"/>
          <p:cNvSpPr>
            <a:spLocks/>
          </p:cNvSpPr>
          <p:nvPr/>
        </p:nvSpPr>
        <p:spPr>
          <a:xfrm>
            <a:off x="5047113" y="321846"/>
            <a:ext cx="378995" cy="378995"/>
          </a:xfrm>
          <a:prstGeom prst="flowChartOffpageConnector">
            <a:avLst/>
          </a:prstGeom>
          <a:ln w="9525"/>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r>
              <a:rPr lang="en-US" dirty="0" smtClean="0">
                <a:solidFill>
                  <a:schemeClr val="bg1"/>
                </a:solidFill>
                <a:latin typeface="Sosa" pitchFamily="2" charset="0"/>
              </a:rPr>
              <a:t>[</a:t>
            </a:r>
            <a:endParaRPr lang="en-US" dirty="0">
              <a:solidFill>
                <a:schemeClr val="bg1"/>
              </a:solidFill>
            </a:endParaRPr>
          </a:p>
        </p:txBody>
      </p:sp>
      <p:sp>
        <p:nvSpPr>
          <p:cNvPr id="28" name="AutoShape 12"/>
          <p:cNvSpPr>
            <a:spLocks/>
          </p:cNvSpPr>
          <p:nvPr/>
        </p:nvSpPr>
        <p:spPr bwMode="auto">
          <a:xfrm>
            <a:off x="4221628" y="1789114"/>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29" name="AutoShape 16"/>
          <p:cNvSpPr>
            <a:spLocks/>
          </p:cNvSpPr>
          <p:nvPr/>
        </p:nvSpPr>
        <p:spPr bwMode="auto">
          <a:xfrm>
            <a:off x="4221628" y="1590060"/>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1"/>
                </a:solidFill>
                <a:cs typeface="League Gothic" charset="0"/>
              </a:rPr>
              <a:t>TITLE EXAMPLE HERE</a:t>
            </a:r>
          </a:p>
        </p:txBody>
      </p:sp>
      <p:sp>
        <p:nvSpPr>
          <p:cNvPr id="30" name="AutoShape 12"/>
          <p:cNvSpPr>
            <a:spLocks/>
          </p:cNvSpPr>
          <p:nvPr/>
        </p:nvSpPr>
        <p:spPr bwMode="auto">
          <a:xfrm>
            <a:off x="5816132" y="520898"/>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31" name="AutoShape 16"/>
          <p:cNvSpPr>
            <a:spLocks/>
          </p:cNvSpPr>
          <p:nvPr/>
        </p:nvSpPr>
        <p:spPr bwMode="auto">
          <a:xfrm>
            <a:off x="5816132" y="321845"/>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4"/>
                </a:solidFill>
                <a:cs typeface="League Gothic" charset="0"/>
              </a:rPr>
              <a:t>TITLE EXAMPLE HERE</a:t>
            </a:r>
          </a:p>
        </p:txBody>
      </p:sp>
      <p:sp>
        <p:nvSpPr>
          <p:cNvPr id="32" name="AutoShape 12"/>
          <p:cNvSpPr>
            <a:spLocks/>
          </p:cNvSpPr>
          <p:nvPr/>
        </p:nvSpPr>
        <p:spPr bwMode="auto">
          <a:xfrm>
            <a:off x="4942930" y="2728945"/>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33" name="AutoShape 16"/>
          <p:cNvSpPr>
            <a:spLocks/>
          </p:cNvSpPr>
          <p:nvPr/>
        </p:nvSpPr>
        <p:spPr bwMode="auto">
          <a:xfrm>
            <a:off x="4942930" y="2529891"/>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2"/>
                </a:solidFill>
                <a:cs typeface="League Gothic" charset="0"/>
              </a:rPr>
              <a:t>TITLE EXAMPLE HERE</a:t>
            </a:r>
          </a:p>
        </p:txBody>
      </p:sp>
      <p:sp>
        <p:nvSpPr>
          <p:cNvPr id="34" name="AutoShape 12"/>
          <p:cNvSpPr>
            <a:spLocks/>
          </p:cNvSpPr>
          <p:nvPr/>
        </p:nvSpPr>
        <p:spPr bwMode="auto">
          <a:xfrm>
            <a:off x="6303228" y="4846098"/>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35" name="AutoShape 16"/>
          <p:cNvSpPr>
            <a:spLocks/>
          </p:cNvSpPr>
          <p:nvPr/>
        </p:nvSpPr>
        <p:spPr bwMode="auto">
          <a:xfrm>
            <a:off x="6303228" y="4647044"/>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6"/>
                </a:solidFill>
                <a:cs typeface="League Gothic" charset="0"/>
              </a:rPr>
              <a:t>TITLE EXAMPLE HERE</a:t>
            </a:r>
          </a:p>
        </p:txBody>
      </p:sp>
      <p:sp>
        <p:nvSpPr>
          <p:cNvPr id="36" name="Rectangle 35"/>
          <p:cNvSpPr>
            <a:spLocks/>
          </p:cNvSpPr>
          <p:nvPr/>
        </p:nvSpPr>
        <p:spPr>
          <a:xfrm>
            <a:off x="416513" y="3080789"/>
            <a:ext cx="1754519" cy="438582"/>
          </a:xfrm>
          <a:prstGeom prst="rect">
            <a:avLst/>
          </a:prstGeom>
        </p:spPr>
        <p:txBody>
          <a:bodyPr wrap="square" lIns="68580" tIns="34290" rIns="68580" bIns="34290">
            <a:spAutoFit/>
          </a:bodyPr>
          <a:lstStyle/>
          <a:p>
            <a:pPr algn="ctr"/>
            <a:r>
              <a:rPr lang="en-US" sz="2400" dirty="0" smtClean="0">
                <a:solidFill>
                  <a:schemeClr val="bg1">
                    <a:lumMod val="95000"/>
                  </a:schemeClr>
                </a:solidFill>
                <a:latin typeface="Rockwell" panose="02060603020205020403" pitchFamily="18" charset="0"/>
              </a:rPr>
              <a:t>Our Story</a:t>
            </a:r>
            <a:endParaRPr lang="en-US" sz="2400" dirty="0">
              <a:solidFill>
                <a:schemeClr val="bg1">
                  <a:lumMod val="95000"/>
                </a:schemeClr>
              </a:solidFill>
              <a:latin typeface="Rockwell" panose="02060603020205020403" pitchFamily="18" charset="0"/>
            </a:endParaRPr>
          </a:p>
        </p:txBody>
      </p:sp>
      <p:sp>
        <p:nvSpPr>
          <p:cNvPr id="37" name="Rectangle 36"/>
          <p:cNvSpPr>
            <a:spLocks/>
          </p:cNvSpPr>
          <p:nvPr/>
        </p:nvSpPr>
        <p:spPr>
          <a:xfrm>
            <a:off x="319214" y="3493154"/>
            <a:ext cx="1949116" cy="1024319"/>
          </a:xfrm>
          <a:prstGeom prst="rect">
            <a:avLst/>
          </a:prstGeom>
        </p:spPr>
        <p:txBody>
          <a:bodyPr wrap="square" lIns="68580" tIns="34290" rIns="68580" bIns="34290">
            <a:spAutoFit/>
          </a:bodyPr>
          <a:lstStyle/>
          <a:p>
            <a:pPr algn="ctr" defTabSz="323785">
              <a:lnSpc>
                <a:spcPct val="120000"/>
              </a:lnSpc>
              <a:spcBef>
                <a:spcPts val="638"/>
              </a:spcBef>
              <a:defRPr/>
            </a:pPr>
            <a:r>
              <a:rPr lang="es-ES" sz="1050" dirty="0" smtClean="0">
                <a:solidFill>
                  <a:schemeClr val="bg1">
                    <a:lumMod val="85000"/>
                  </a:schemeClr>
                </a:solidFill>
                <a:latin typeface="Lato" charset="0"/>
                <a:cs typeface="Lato" charset="0"/>
                <a:sym typeface="Lato" charset="0"/>
              </a:rPr>
              <a:t>Nunc </a:t>
            </a:r>
            <a:r>
              <a:rPr lang="es-ES" sz="1050" dirty="0">
                <a:solidFill>
                  <a:schemeClr val="bg1">
                    <a:lumMod val="85000"/>
                  </a:schemeClr>
                </a:solidFill>
                <a:latin typeface="Lato" charset="0"/>
                <a:cs typeface="Lato" charset="0"/>
                <a:sym typeface="Lato" charset="0"/>
              </a:rPr>
              <a:t>ut </a:t>
            </a:r>
            <a:r>
              <a:rPr lang="es-ES" sz="1050" dirty="0" err="1">
                <a:solidFill>
                  <a:schemeClr val="bg1">
                    <a:lumMod val="85000"/>
                  </a:schemeClr>
                </a:solidFill>
                <a:latin typeface="Lato" charset="0"/>
                <a:cs typeface="Lato" charset="0"/>
                <a:sym typeface="Lato" charset="0"/>
              </a:rPr>
              <a:t>quam</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adipiscing</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elementum</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enim</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ac</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ullamcorper</a:t>
            </a:r>
            <a:r>
              <a:rPr lang="es-ES" sz="1050" dirty="0">
                <a:solidFill>
                  <a:schemeClr val="bg1">
                    <a:lumMod val="85000"/>
                  </a:schemeClr>
                </a:solidFill>
                <a:latin typeface="Lato" charset="0"/>
                <a:cs typeface="Lato" charset="0"/>
                <a:sym typeface="Lato" charset="0"/>
              </a:rPr>
              <a:t> magna. </a:t>
            </a:r>
            <a:r>
              <a:rPr lang="es-ES" sz="1050" dirty="0" err="1">
                <a:solidFill>
                  <a:schemeClr val="bg1">
                    <a:lumMod val="85000"/>
                  </a:schemeClr>
                </a:solidFill>
                <a:latin typeface="Lato" charset="0"/>
                <a:cs typeface="Lato" charset="0"/>
                <a:sym typeface="Lato" charset="0"/>
              </a:rPr>
              <a:t>Curabitur</a:t>
            </a:r>
            <a:r>
              <a:rPr lang="es-ES" sz="1050" dirty="0">
                <a:solidFill>
                  <a:schemeClr val="bg1">
                    <a:lumMod val="85000"/>
                  </a:schemeClr>
                </a:solidFill>
                <a:latin typeface="Lato" charset="0"/>
                <a:cs typeface="Lato" charset="0"/>
                <a:sym typeface="Lato" charset="0"/>
              </a:rPr>
              <a:t> a </a:t>
            </a:r>
            <a:r>
              <a:rPr lang="es-ES" sz="1050" dirty="0" err="1">
                <a:solidFill>
                  <a:schemeClr val="bg1">
                    <a:lumMod val="85000"/>
                  </a:schemeClr>
                </a:solidFill>
                <a:latin typeface="Lato" charset="0"/>
                <a:cs typeface="Lato" charset="0"/>
                <a:sym typeface="Lato" charset="0"/>
              </a:rPr>
              <a:t>felis</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eu</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tellus</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tincidunt</a:t>
            </a:r>
            <a:r>
              <a:rPr lang="es-ES" sz="1050" dirty="0">
                <a:solidFill>
                  <a:schemeClr val="bg1">
                    <a:lumMod val="85000"/>
                  </a:schemeClr>
                </a:solidFill>
                <a:latin typeface="Lato" charset="0"/>
                <a:cs typeface="Lato" charset="0"/>
                <a:sym typeface="Lato" charset="0"/>
              </a:rPr>
              <a:t> </a:t>
            </a:r>
            <a:r>
              <a:rPr lang="es-ES" sz="1050" dirty="0" err="1" smtClean="0">
                <a:solidFill>
                  <a:schemeClr val="bg1">
                    <a:lumMod val="85000"/>
                  </a:schemeClr>
                </a:solidFill>
                <a:latin typeface="Lato" charset="0"/>
                <a:cs typeface="Lato" charset="0"/>
                <a:sym typeface="Lato" charset="0"/>
              </a:rPr>
              <a:t>rhoncus</a:t>
            </a:r>
            <a:r>
              <a:rPr lang="es-ES" sz="1050" dirty="0" smtClean="0">
                <a:solidFill>
                  <a:schemeClr val="bg1">
                    <a:lumMod val="85000"/>
                  </a:schemeClr>
                </a:solidFill>
                <a:latin typeface="Lato" charset="0"/>
                <a:cs typeface="Lato" charset="0"/>
                <a:sym typeface="Lato" charset="0"/>
              </a:rPr>
              <a:t>.</a:t>
            </a:r>
            <a:endParaRPr lang="es-ES" sz="1050" dirty="0">
              <a:solidFill>
                <a:schemeClr val="bg1">
                  <a:lumMod val="85000"/>
                </a:schemeClr>
              </a:solidFill>
              <a:cs typeface="League Gothic" charset="0"/>
            </a:endParaRPr>
          </a:p>
        </p:txBody>
      </p:sp>
      <p:pic>
        <p:nvPicPr>
          <p:cNvPr id="38"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02" y="410055"/>
            <a:ext cx="2429140" cy="2694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24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0-#ppt_w/2"/>
                                          </p:val>
                                        </p:tav>
                                        <p:tav tm="100000">
                                          <p:val>
                                            <p:strVal val="#ppt_x"/>
                                          </p:val>
                                        </p:tav>
                                      </p:tavLst>
                                    </p:anim>
                                    <p:anim calcmode="lin" valueType="num">
                                      <p:cBhvr additive="base">
                                        <p:cTn id="8" dur="10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000" fill="hold"/>
                                        <p:tgtEl>
                                          <p:spTgt spid="37"/>
                                        </p:tgtEl>
                                        <p:attrNameLst>
                                          <p:attrName>ppt_x</p:attrName>
                                        </p:attrNameLst>
                                      </p:cBhvr>
                                      <p:tavLst>
                                        <p:tav tm="0">
                                          <p:val>
                                            <p:strVal val="0-#ppt_w/2"/>
                                          </p:val>
                                        </p:tav>
                                        <p:tav tm="100000">
                                          <p:val>
                                            <p:strVal val="#ppt_x"/>
                                          </p:val>
                                        </p:tav>
                                      </p:tavLst>
                                    </p:anim>
                                    <p:anim calcmode="lin" valueType="num">
                                      <p:cBhvr additive="base">
                                        <p:cTn id="12" dur="1000" fill="hold"/>
                                        <p:tgtEl>
                                          <p:spTgt spid="37"/>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anim calcmode="lin" valueType="num">
                                      <p:cBhvr>
                                        <p:cTn id="16" dur="1000" fill="hold"/>
                                        <p:tgtEl>
                                          <p:spTgt spid="38"/>
                                        </p:tgtEl>
                                        <p:attrNameLst>
                                          <p:attrName>ppt_x</p:attrName>
                                        </p:attrNameLst>
                                      </p:cBhvr>
                                      <p:tavLst>
                                        <p:tav tm="0">
                                          <p:val>
                                            <p:strVal val="#ppt_x"/>
                                          </p:val>
                                        </p:tav>
                                        <p:tav tm="100000">
                                          <p:val>
                                            <p:strVal val="#ppt_x"/>
                                          </p:val>
                                        </p:tav>
                                      </p:tavLst>
                                    </p:anim>
                                    <p:anim calcmode="lin" valueType="num">
                                      <p:cBhvr>
                                        <p:cTn id="17" dur="1000" fill="hold"/>
                                        <p:tgtEl>
                                          <p:spTgt spid="38"/>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down)">
                                      <p:cBhvr>
                                        <p:cTn id="20" dur="1750"/>
                                        <p:tgtEl>
                                          <p:spTgt spid="22"/>
                                        </p:tgtEl>
                                      </p:cBhvr>
                                    </p:animEffect>
                                  </p:childTnLst>
                                </p:cTn>
                              </p:par>
                              <p:par>
                                <p:cTn id="21" presetID="22" presetClass="entr" presetSubtype="4"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1750"/>
                                        <p:tgtEl>
                                          <p:spTgt spid="21"/>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childTnLst>
                          </p:cTn>
                        </p:par>
                        <p:par>
                          <p:cTn id="40" fill="hold">
                            <p:stCondLst>
                              <p:cond delay="2250"/>
                            </p:stCondLst>
                            <p:childTnLst>
                              <p:par>
                                <p:cTn id="41" presetID="53" presetClass="entr" presetSubtype="16"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ppt_w</p:attrName>
                                        </p:attrNameLst>
                                      </p:cBhvr>
                                      <p:tavLst>
                                        <p:tav tm="0">
                                          <p:val>
                                            <p:fltVal val="0"/>
                                          </p:val>
                                        </p:tav>
                                        <p:tav tm="100000">
                                          <p:val>
                                            <p:strVal val="#ppt_w"/>
                                          </p:val>
                                        </p:tav>
                                      </p:tavLst>
                                    </p:anim>
                                    <p:anim calcmode="lin" valueType="num">
                                      <p:cBhvr>
                                        <p:cTn id="44" dur="500" fill="hold"/>
                                        <p:tgtEl>
                                          <p:spTgt spid="24"/>
                                        </p:tgtEl>
                                        <p:attrNameLst>
                                          <p:attrName>ppt_h</p:attrName>
                                        </p:attrNameLst>
                                      </p:cBhvr>
                                      <p:tavLst>
                                        <p:tav tm="0">
                                          <p:val>
                                            <p:fltVal val="0"/>
                                          </p:val>
                                        </p:tav>
                                        <p:tav tm="100000">
                                          <p:val>
                                            <p:strVal val="#ppt_h"/>
                                          </p:val>
                                        </p:tav>
                                      </p:tavLst>
                                    </p:anim>
                                    <p:animEffect transition="in" filter="fade">
                                      <p:cBhvr>
                                        <p:cTn id="45" dur="500"/>
                                        <p:tgtEl>
                                          <p:spTgt spid="24"/>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p:cTn id="48" dur="500" fill="hold"/>
                                        <p:tgtEl>
                                          <p:spTgt spid="32"/>
                                        </p:tgtEl>
                                        <p:attrNameLst>
                                          <p:attrName>ppt_w</p:attrName>
                                        </p:attrNameLst>
                                      </p:cBhvr>
                                      <p:tavLst>
                                        <p:tav tm="0">
                                          <p:val>
                                            <p:fltVal val="0"/>
                                          </p:val>
                                        </p:tav>
                                        <p:tav tm="100000">
                                          <p:val>
                                            <p:strVal val="#ppt_w"/>
                                          </p:val>
                                        </p:tav>
                                      </p:tavLst>
                                    </p:anim>
                                    <p:anim calcmode="lin" valueType="num">
                                      <p:cBhvr>
                                        <p:cTn id="49" dur="500" fill="hold"/>
                                        <p:tgtEl>
                                          <p:spTgt spid="32"/>
                                        </p:tgtEl>
                                        <p:attrNameLst>
                                          <p:attrName>ppt_h</p:attrName>
                                        </p:attrNameLst>
                                      </p:cBhvr>
                                      <p:tavLst>
                                        <p:tav tm="0">
                                          <p:val>
                                            <p:fltVal val="0"/>
                                          </p:val>
                                        </p:tav>
                                        <p:tav tm="100000">
                                          <p:val>
                                            <p:strVal val="#ppt_h"/>
                                          </p:val>
                                        </p:tav>
                                      </p:tavLst>
                                    </p:anim>
                                    <p:animEffect transition="in" filter="fade">
                                      <p:cBhvr>
                                        <p:cTn id="50" dur="500"/>
                                        <p:tgtEl>
                                          <p:spTgt spid="32"/>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 calcmode="lin" valueType="num">
                                      <p:cBhvr>
                                        <p:cTn id="53" dur="500" fill="hold"/>
                                        <p:tgtEl>
                                          <p:spTgt spid="33"/>
                                        </p:tgtEl>
                                        <p:attrNameLst>
                                          <p:attrName>ppt_w</p:attrName>
                                        </p:attrNameLst>
                                      </p:cBhvr>
                                      <p:tavLst>
                                        <p:tav tm="0">
                                          <p:val>
                                            <p:fltVal val="0"/>
                                          </p:val>
                                        </p:tav>
                                        <p:tav tm="100000">
                                          <p:val>
                                            <p:strVal val="#ppt_w"/>
                                          </p:val>
                                        </p:tav>
                                      </p:tavLst>
                                    </p:anim>
                                    <p:anim calcmode="lin" valueType="num">
                                      <p:cBhvr>
                                        <p:cTn id="54" dur="500" fill="hold"/>
                                        <p:tgtEl>
                                          <p:spTgt spid="33"/>
                                        </p:tgtEl>
                                        <p:attrNameLst>
                                          <p:attrName>ppt_h</p:attrName>
                                        </p:attrNameLst>
                                      </p:cBhvr>
                                      <p:tavLst>
                                        <p:tav tm="0">
                                          <p:val>
                                            <p:fltVal val="0"/>
                                          </p:val>
                                        </p:tav>
                                        <p:tav tm="100000">
                                          <p:val>
                                            <p:strVal val="#ppt_h"/>
                                          </p:val>
                                        </p:tav>
                                      </p:tavLst>
                                    </p:anim>
                                    <p:animEffect transition="in" filter="fade">
                                      <p:cBhvr>
                                        <p:cTn id="55" dur="500"/>
                                        <p:tgtEl>
                                          <p:spTgt spid="33"/>
                                        </p:tgtEl>
                                      </p:cBhvr>
                                    </p:animEffect>
                                  </p:childTnLst>
                                </p:cTn>
                              </p:par>
                            </p:childTnLst>
                          </p:cTn>
                        </p:par>
                        <p:par>
                          <p:cTn id="56" fill="hold">
                            <p:stCondLst>
                              <p:cond delay="2750"/>
                            </p:stCondLst>
                            <p:childTnLst>
                              <p:par>
                                <p:cTn id="57" presetID="53" presetClass="entr" presetSubtype="16" fill="hold" grpId="0" nodeType="afterEffect">
                                  <p:stCondLst>
                                    <p:cond delay="0"/>
                                  </p:stCondLst>
                                  <p:childTnLst>
                                    <p:set>
                                      <p:cBhvr>
                                        <p:cTn id="58" dur="1" fill="hold">
                                          <p:stCondLst>
                                            <p:cond delay="0"/>
                                          </p:stCondLst>
                                        </p:cTn>
                                        <p:tgtEl>
                                          <p:spTgt spid="26"/>
                                        </p:tgtEl>
                                        <p:attrNameLst>
                                          <p:attrName>style.visibility</p:attrName>
                                        </p:attrNameLst>
                                      </p:cBhvr>
                                      <p:to>
                                        <p:strVal val="visible"/>
                                      </p:to>
                                    </p:set>
                                    <p:anim calcmode="lin" valueType="num">
                                      <p:cBhvr>
                                        <p:cTn id="59" dur="500" fill="hold"/>
                                        <p:tgtEl>
                                          <p:spTgt spid="26"/>
                                        </p:tgtEl>
                                        <p:attrNameLst>
                                          <p:attrName>ppt_w</p:attrName>
                                        </p:attrNameLst>
                                      </p:cBhvr>
                                      <p:tavLst>
                                        <p:tav tm="0">
                                          <p:val>
                                            <p:fltVal val="0"/>
                                          </p:val>
                                        </p:tav>
                                        <p:tav tm="100000">
                                          <p:val>
                                            <p:strVal val="#ppt_w"/>
                                          </p:val>
                                        </p:tav>
                                      </p:tavLst>
                                    </p:anim>
                                    <p:anim calcmode="lin" valueType="num">
                                      <p:cBhvr>
                                        <p:cTn id="60" dur="500" fill="hold"/>
                                        <p:tgtEl>
                                          <p:spTgt spid="26"/>
                                        </p:tgtEl>
                                        <p:attrNameLst>
                                          <p:attrName>ppt_h</p:attrName>
                                        </p:attrNameLst>
                                      </p:cBhvr>
                                      <p:tavLst>
                                        <p:tav tm="0">
                                          <p:val>
                                            <p:fltVal val="0"/>
                                          </p:val>
                                        </p:tav>
                                        <p:tav tm="100000">
                                          <p:val>
                                            <p:strVal val="#ppt_h"/>
                                          </p:val>
                                        </p:tav>
                                      </p:tavLst>
                                    </p:anim>
                                    <p:animEffect transition="in" filter="fade">
                                      <p:cBhvr>
                                        <p:cTn id="61" dur="500"/>
                                        <p:tgtEl>
                                          <p:spTgt spid="26"/>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p:cTn id="64" dur="500" fill="hold"/>
                                        <p:tgtEl>
                                          <p:spTgt spid="28"/>
                                        </p:tgtEl>
                                        <p:attrNameLst>
                                          <p:attrName>ppt_w</p:attrName>
                                        </p:attrNameLst>
                                      </p:cBhvr>
                                      <p:tavLst>
                                        <p:tav tm="0">
                                          <p:val>
                                            <p:fltVal val="0"/>
                                          </p:val>
                                        </p:tav>
                                        <p:tav tm="100000">
                                          <p:val>
                                            <p:strVal val="#ppt_w"/>
                                          </p:val>
                                        </p:tav>
                                      </p:tavLst>
                                    </p:anim>
                                    <p:anim calcmode="lin" valueType="num">
                                      <p:cBhvr>
                                        <p:cTn id="65" dur="500" fill="hold"/>
                                        <p:tgtEl>
                                          <p:spTgt spid="28"/>
                                        </p:tgtEl>
                                        <p:attrNameLst>
                                          <p:attrName>ppt_h</p:attrName>
                                        </p:attrNameLst>
                                      </p:cBhvr>
                                      <p:tavLst>
                                        <p:tav tm="0">
                                          <p:val>
                                            <p:fltVal val="0"/>
                                          </p:val>
                                        </p:tav>
                                        <p:tav tm="100000">
                                          <p:val>
                                            <p:strVal val="#ppt_h"/>
                                          </p:val>
                                        </p:tav>
                                      </p:tavLst>
                                    </p:anim>
                                    <p:animEffect transition="in" filter="fade">
                                      <p:cBhvr>
                                        <p:cTn id="66" dur="500"/>
                                        <p:tgtEl>
                                          <p:spTgt spid="28"/>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 calcmode="lin" valueType="num">
                                      <p:cBhvr>
                                        <p:cTn id="75" dur="500" fill="hold"/>
                                        <p:tgtEl>
                                          <p:spTgt spid="27"/>
                                        </p:tgtEl>
                                        <p:attrNameLst>
                                          <p:attrName>ppt_w</p:attrName>
                                        </p:attrNameLst>
                                      </p:cBhvr>
                                      <p:tavLst>
                                        <p:tav tm="0">
                                          <p:val>
                                            <p:fltVal val="0"/>
                                          </p:val>
                                        </p:tav>
                                        <p:tav tm="100000">
                                          <p:val>
                                            <p:strVal val="#ppt_w"/>
                                          </p:val>
                                        </p:tav>
                                      </p:tavLst>
                                    </p:anim>
                                    <p:anim calcmode="lin" valueType="num">
                                      <p:cBhvr>
                                        <p:cTn id="76" dur="500" fill="hold"/>
                                        <p:tgtEl>
                                          <p:spTgt spid="27"/>
                                        </p:tgtEl>
                                        <p:attrNameLst>
                                          <p:attrName>ppt_h</p:attrName>
                                        </p:attrNameLst>
                                      </p:cBhvr>
                                      <p:tavLst>
                                        <p:tav tm="0">
                                          <p:val>
                                            <p:fltVal val="0"/>
                                          </p:val>
                                        </p:tav>
                                        <p:tav tm="100000">
                                          <p:val>
                                            <p:strVal val="#ppt_h"/>
                                          </p:val>
                                        </p:tav>
                                      </p:tavLst>
                                    </p:anim>
                                    <p:animEffect transition="in" filter="fade">
                                      <p:cBhvr>
                                        <p:cTn id="77" dur="500"/>
                                        <p:tgtEl>
                                          <p:spTgt spid="27"/>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30"/>
                                        </p:tgtEl>
                                        <p:attrNameLst>
                                          <p:attrName>style.visibility</p:attrName>
                                        </p:attrNameLst>
                                      </p:cBhvr>
                                      <p:to>
                                        <p:strVal val="visible"/>
                                      </p:to>
                                    </p:set>
                                    <p:anim calcmode="lin" valueType="num">
                                      <p:cBhvr>
                                        <p:cTn id="80" dur="500" fill="hold"/>
                                        <p:tgtEl>
                                          <p:spTgt spid="30"/>
                                        </p:tgtEl>
                                        <p:attrNameLst>
                                          <p:attrName>ppt_w</p:attrName>
                                        </p:attrNameLst>
                                      </p:cBhvr>
                                      <p:tavLst>
                                        <p:tav tm="0">
                                          <p:val>
                                            <p:fltVal val="0"/>
                                          </p:val>
                                        </p:tav>
                                        <p:tav tm="100000">
                                          <p:val>
                                            <p:strVal val="#ppt_w"/>
                                          </p:val>
                                        </p:tav>
                                      </p:tavLst>
                                    </p:anim>
                                    <p:anim calcmode="lin" valueType="num">
                                      <p:cBhvr>
                                        <p:cTn id="81" dur="500" fill="hold"/>
                                        <p:tgtEl>
                                          <p:spTgt spid="30"/>
                                        </p:tgtEl>
                                        <p:attrNameLst>
                                          <p:attrName>ppt_h</p:attrName>
                                        </p:attrNameLst>
                                      </p:cBhvr>
                                      <p:tavLst>
                                        <p:tav tm="0">
                                          <p:val>
                                            <p:fltVal val="0"/>
                                          </p:val>
                                        </p:tav>
                                        <p:tav tm="100000">
                                          <p:val>
                                            <p:strVal val="#ppt_h"/>
                                          </p:val>
                                        </p:tav>
                                      </p:tavLst>
                                    </p:anim>
                                    <p:animEffect transition="in" filter="fade">
                                      <p:cBhvr>
                                        <p:cTn id="82" dur="500"/>
                                        <p:tgtEl>
                                          <p:spTgt spid="30"/>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31"/>
                                        </p:tgtEl>
                                        <p:attrNameLst>
                                          <p:attrName>style.visibility</p:attrName>
                                        </p:attrNameLst>
                                      </p:cBhvr>
                                      <p:to>
                                        <p:strVal val="visible"/>
                                      </p:to>
                                    </p:set>
                                    <p:anim calcmode="lin" valueType="num">
                                      <p:cBhvr>
                                        <p:cTn id="85" dur="500" fill="hold"/>
                                        <p:tgtEl>
                                          <p:spTgt spid="31"/>
                                        </p:tgtEl>
                                        <p:attrNameLst>
                                          <p:attrName>ppt_w</p:attrName>
                                        </p:attrNameLst>
                                      </p:cBhvr>
                                      <p:tavLst>
                                        <p:tav tm="0">
                                          <p:val>
                                            <p:fltVal val="0"/>
                                          </p:val>
                                        </p:tav>
                                        <p:tav tm="100000">
                                          <p:val>
                                            <p:strVal val="#ppt_w"/>
                                          </p:val>
                                        </p:tav>
                                      </p:tavLst>
                                    </p:anim>
                                    <p:anim calcmode="lin" valueType="num">
                                      <p:cBhvr>
                                        <p:cTn id="86" dur="500" fill="hold"/>
                                        <p:tgtEl>
                                          <p:spTgt spid="31"/>
                                        </p:tgtEl>
                                        <p:attrNameLst>
                                          <p:attrName>ppt_h</p:attrName>
                                        </p:attrNameLst>
                                      </p:cBhvr>
                                      <p:tavLst>
                                        <p:tav tm="0">
                                          <p:val>
                                            <p:fltVal val="0"/>
                                          </p:val>
                                        </p:tav>
                                        <p:tav tm="100000">
                                          <p:val>
                                            <p:strVal val="#ppt_h"/>
                                          </p:val>
                                        </p:tav>
                                      </p:tavLst>
                                    </p:anim>
                                    <p:animEffect transition="in" filter="fade">
                                      <p:cBhvr>
                                        <p:cTn id="8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p:bldP spid="29" grpId="0"/>
      <p:bldP spid="30" grpId="0"/>
      <p:bldP spid="31" grpId="0"/>
      <p:bldP spid="32" grpId="0"/>
      <p:bldP spid="33" grpId="0"/>
      <p:bldP spid="34" grpId="0"/>
      <p:bldP spid="35" grpId="0"/>
      <p:bldP spid="36"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a:grpSpLocks/>
          </p:cNvGrpSpPr>
          <p:nvPr/>
        </p:nvGrpSpPr>
        <p:grpSpPr>
          <a:xfrm>
            <a:off x="696041" y="1194962"/>
            <a:ext cx="2286000" cy="1307720"/>
            <a:chOff x="928055" y="1283221"/>
            <a:chExt cx="3048000" cy="1743627"/>
          </a:xfrm>
        </p:grpSpPr>
        <p:sp>
          <p:nvSpPr>
            <p:cNvPr id="29" name="Rectangle 28"/>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30" name="Isosceles Triangle 29"/>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1" name="Group 30"/>
          <p:cNvGrpSpPr>
            <a:grpSpLocks/>
          </p:cNvGrpSpPr>
          <p:nvPr/>
        </p:nvGrpSpPr>
        <p:grpSpPr>
          <a:xfrm>
            <a:off x="2072975" y="3570367"/>
            <a:ext cx="2286000" cy="1307720"/>
            <a:chOff x="2763967" y="4450429"/>
            <a:chExt cx="3048000" cy="1743627"/>
          </a:xfrm>
        </p:grpSpPr>
        <p:sp>
          <p:nvSpPr>
            <p:cNvPr id="32" name="Rectangle 31"/>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9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Isosceles Triangle 32"/>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4" name="Group 33"/>
          <p:cNvGrpSpPr>
            <a:grpSpLocks/>
          </p:cNvGrpSpPr>
          <p:nvPr/>
        </p:nvGrpSpPr>
        <p:grpSpPr>
          <a:xfrm>
            <a:off x="3435492" y="1194962"/>
            <a:ext cx="2286000" cy="1307720"/>
            <a:chOff x="4580656" y="1283221"/>
            <a:chExt cx="3048000" cy="1743627"/>
          </a:xfrm>
        </p:grpSpPr>
        <p:sp>
          <p:nvSpPr>
            <p:cNvPr id="35" name="Rectangle 34"/>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36" name="Isosceles Triangle 35"/>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7" name="Group 36"/>
          <p:cNvGrpSpPr>
            <a:grpSpLocks/>
          </p:cNvGrpSpPr>
          <p:nvPr/>
        </p:nvGrpSpPr>
        <p:grpSpPr>
          <a:xfrm>
            <a:off x="4812426" y="3570367"/>
            <a:ext cx="2286000" cy="1307720"/>
            <a:chOff x="6416568" y="4450429"/>
            <a:chExt cx="3048000" cy="1743627"/>
          </a:xfrm>
        </p:grpSpPr>
        <p:sp>
          <p:nvSpPr>
            <p:cNvPr id="38" name="Rectangle 37"/>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Isosceles Triangle 38"/>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0" name="Group 39"/>
          <p:cNvGrpSpPr>
            <a:grpSpLocks/>
          </p:cNvGrpSpPr>
          <p:nvPr/>
        </p:nvGrpSpPr>
        <p:grpSpPr>
          <a:xfrm>
            <a:off x="6174943" y="1194962"/>
            <a:ext cx="2286000" cy="1307720"/>
            <a:chOff x="8233257" y="1283221"/>
            <a:chExt cx="3048000" cy="1743627"/>
          </a:xfrm>
        </p:grpSpPr>
        <p:sp>
          <p:nvSpPr>
            <p:cNvPr id="41" name="Rectangle 40"/>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9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Isosceles Triangle 41"/>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43" name="Straight Connector 42"/>
          <p:cNvCxnSpPr>
            <a:cxnSpLocks/>
          </p:cNvCxnSpPr>
          <p:nvPr/>
        </p:nvCxnSpPr>
        <p:spPr>
          <a:xfrm>
            <a:off x="450056" y="3036970"/>
            <a:ext cx="8236744" cy="0"/>
          </a:xfrm>
          <a:prstGeom prst="line">
            <a:avLst/>
          </a:prstGeom>
          <a:ln w="14288">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Oval 43"/>
          <p:cNvSpPr>
            <a:spLocks/>
          </p:cNvSpPr>
          <p:nvPr/>
        </p:nvSpPr>
        <p:spPr>
          <a:xfrm>
            <a:off x="7063879" y="2776567"/>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Modern Pictograms" pitchFamily="50" charset="0"/>
              </a:rPr>
              <a:t>S</a:t>
            </a:r>
            <a:endParaRPr lang="en-US" sz="2400" dirty="0">
              <a:solidFill>
                <a:schemeClr val="bg1"/>
              </a:solidFill>
              <a:effectLst>
                <a:outerShdw blurRad="50800" dist="38100" dir="5400000" algn="t" rotWithShape="0">
                  <a:prstClr val="black">
                    <a:alpha val="40000"/>
                  </a:prstClr>
                </a:outerShdw>
              </a:effectLst>
            </a:endParaRPr>
          </a:p>
        </p:txBody>
      </p:sp>
      <p:sp>
        <p:nvSpPr>
          <p:cNvPr id="45" name="Oval 44"/>
          <p:cNvSpPr>
            <a:spLocks/>
          </p:cNvSpPr>
          <p:nvPr/>
        </p:nvSpPr>
        <p:spPr>
          <a:xfrm>
            <a:off x="5701362" y="2776567"/>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38100" dist="38100" dir="2700000" algn="tl">
                    <a:srgbClr val="000000">
                      <a:alpha val="43137"/>
                    </a:srgbClr>
                  </a:outerShdw>
                </a:effectLst>
                <a:latin typeface="Sosa" pitchFamily="2" charset="0"/>
              </a:rPr>
              <a:t>E</a:t>
            </a:r>
          </a:p>
        </p:txBody>
      </p:sp>
      <p:sp>
        <p:nvSpPr>
          <p:cNvPr id="46" name="Oval 45"/>
          <p:cNvSpPr>
            <a:spLocks/>
          </p:cNvSpPr>
          <p:nvPr/>
        </p:nvSpPr>
        <p:spPr>
          <a:xfrm>
            <a:off x="4308025" y="2776567"/>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2400" dirty="0">
              <a:solidFill>
                <a:schemeClr val="bg1"/>
              </a:solidFill>
              <a:effectLst>
                <a:outerShdw blurRad="50800" dist="38100" dir="5400000" algn="t" rotWithShape="0">
                  <a:prstClr val="black">
                    <a:alpha val="40000"/>
                  </a:prstClr>
                </a:outerShdw>
              </a:effectLst>
            </a:endParaRPr>
          </a:p>
        </p:txBody>
      </p:sp>
      <p:sp>
        <p:nvSpPr>
          <p:cNvPr id="47" name="Oval 46"/>
          <p:cNvSpPr>
            <a:spLocks/>
          </p:cNvSpPr>
          <p:nvPr/>
        </p:nvSpPr>
        <p:spPr>
          <a:xfrm>
            <a:off x="2914688" y="2776567"/>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2400" dirty="0">
              <a:solidFill>
                <a:schemeClr val="bg1"/>
              </a:solidFill>
              <a:effectLst>
                <a:outerShdw blurRad="50800" dist="38100" dir="5400000" algn="t" rotWithShape="0">
                  <a:prstClr val="black">
                    <a:alpha val="40000"/>
                  </a:prstClr>
                </a:outerShdw>
              </a:effectLst>
            </a:endParaRPr>
          </a:p>
        </p:txBody>
      </p:sp>
      <p:sp>
        <p:nvSpPr>
          <p:cNvPr id="48" name="Oval 47"/>
          <p:cNvSpPr>
            <a:spLocks/>
          </p:cNvSpPr>
          <p:nvPr/>
        </p:nvSpPr>
        <p:spPr>
          <a:xfrm>
            <a:off x="1552172" y="2776567"/>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2400" dirty="0">
              <a:solidFill>
                <a:schemeClr val="bg1"/>
              </a:solidFill>
              <a:effectLst>
                <a:outerShdw blurRad="50800" dist="38100" dir="5400000" algn="t" rotWithShape="0">
                  <a:prstClr val="black">
                    <a:alpha val="40000"/>
                  </a:prstClr>
                </a:outerShdw>
              </a:effectLst>
            </a:endParaRPr>
          </a:p>
        </p:txBody>
      </p:sp>
      <p:sp>
        <p:nvSpPr>
          <p:cNvPr id="49" name="Rectangle 48"/>
          <p:cNvSpPr>
            <a:spLocks/>
          </p:cNvSpPr>
          <p:nvPr/>
        </p:nvSpPr>
        <p:spPr>
          <a:xfrm>
            <a:off x="1543653" y="2518188"/>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2010</a:t>
            </a:r>
            <a:endParaRPr lang="en-US" sz="1350" b="1" dirty="0">
              <a:solidFill>
                <a:schemeClr val="tx1">
                  <a:lumMod val="85000"/>
                  <a:lumOff val="15000"/>
                </a:schemeClr>
              </a:solidFill>
              <a:latin typeface="Rockwell" panose="02060603020205020403" pitchFamily="18" charset="0"/>
            </a:endParaRPr>
          </a:p>
        </p:txBody>
      </p:sp>
      <p:sp>
        <p:nvSpPr>
          <p:cNvPr id="50" name="Rectangle 49"/>
          <p:cNvSpPr>
            <a:spLocks/>
          </p:cNvSpPr>
          <p:nvPr/>
        </p:nvSpPr>
        <p:spPr>
          <a:xfrm>
            <a:off x="2954366" y="3312791"/>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2012</a:t>
            </a:r>
            <a:endParaRPr lang="en-US" sz="1350" b="1" dirty="0">
              <a:solidFill>
                <a:schemeClr val="tx1">
                  <a:lumMod val="85000"/>
                  <a:lumOff val="15000"/>
                </a:schemeClr>
              </a:solidFill>
              <a:latin typeface="Rockwell" panose="02060603020205020403" pitchFamily="18" charset="0"/>
            </a:endParaRPr>
          </a:p>
        </p:txBody>
      </p:sp>
      <p:sp>
        <p:nvSpPr>
          <p:cNvPr id="51" name="Rectangle 50"/>
          <p:cNvSpPr>
            <a:spLocks/>
          </p:cNvSpPr>
          <p:nvPr/>
        </p:nvSpPr>
        <p:spPr>
          <a:xfrm>
            <a:off x="5692799" y="3312791"/>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2016</a:t>
            </a:r>
            <a:endParaRPr lang="en-US" sz="1350" b="1" dirty="0">
              <a:solidFill>
                <a:schemeClr val="tx1">
                  <a:lumMod val="85000"/>
                  <a:lumOff val="15000"/>
                </a:schemeClr>
              </a:solidFill>
              <a:latin typeface="Rockwell" panose="02060603020205020403" pitchFamily="18" charset="0"/>
            </a:endParaRPr>
          </a:p>
        </p:txBody>
      </p:sp>
      <p:sp>
        <p:nvSpPr>
          <p:cNvPr id="52" name="Rectangle 51"/>
          <p:cNvSpPr>
            <a:spLocks/>
          </p:cNvSpPr>
          <p:nvPr/>
        </p:nvSpPr>
        <p:spPr>
          <a:xfrm>
            <a:off x="7056333" y="2518188"/>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2018</a:t>
            </a:r>
            <a:endParaRPr lang="en-US" sz="1350" b="1" dirty="0">
              <a:solidFill>
                <a:schemeClr val="tx1">
                  <a:lumMod val="85000"/>
                  <a:lumOff val="15000"/>
                </a:schemeClr>
              </a:solidFill>
              <a:latin typeface="Rockwell" panose="02060603020205020403" pitchFamily="18" charset="0"/>
            </a:endParaRPr>
          </a:p>
        </p:txBody>
      </p:sp>
      <p:sp>
        <p:nvSpPr>
          <p:cNvPr id="53" name="Rectangle 52"/>
          <p:cNvSpPr>
            <a:spLocks/>
          </p:cNvSpPr>
          <p:nvPr/>
        </p:nvSpPr>
        <p:spPr>
          <a:xfrm>
            <a:off x="4316883" y="2518188"/>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2014</a:t>
            </a:r>
            <a:endParaRPr lang="en-US" sz="1350"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ppt_x"/>
                                          </p:val>
                                        </p:tav>
                                        <p:tav tm="100000">
                                          <p:val>
                                            <p:strVal val="#ppt_x"/>
                                          </p:val>
                                        </p:tav>
                                      </p:tavLst>
                                    </p:anim>
                                    <p:anim calcmode="lin" valueType="num">
                                      <p:cBhvr additive="base">
                                        <p:cTn id="8" dur="750" fill="hold"/>
                                        <p:tgtEl>
                                          <p:spTgt spid="43"/>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750" fill="hold"/>
                                        <p:tgtEl>
                                          <p:spTgt spid="48"/>
                                        </p:tgtEl>
                                        <p:attrNameLst>
                                          <p:attrName>ppt_x</p:attrName>
                                        </p:attrNameLst>
                                      </p:cBhvr>
                                      <p:tavLst>
                                        <p:tav tm="0">
                                          <p:val>
                                            <p:strVal val="0-#ppt_w/2"/>
                                          </p:val>
                                        </p:tav>
                                        <p:tav tm="100000">
                                          <p:val>
                                            <p:strVal val="#ppt_x"/>
                                          </p:val>
                                        </p:tav>
                                      </p:tavLst>
                                    </p:anim>
                                    <p:anim calcmode="lin" valueType="num">
                                      <p:cBhvr additive="base">
                                        <p:cTn id="13" dur="750" fill="hold"/>
                                        <p:tgtEl>
                                          <p:spTgt spid="48"/>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750" fill="hold"/>
                                        <p:tgtEl>
                                          <p:spTgt spid="47"/>
                                        </p:tgtEl>
                                        <p:attrNameLst>
                                          <p:attrName>ppt_x</p:attrName>
                                        </p:attrNameLst>
                                      </p:cBhvr>
                                      <p:tavLst>
                                        <p:tav tm="0">
                                          <p:val>
                                            <p:strVal val="0-#ppt_w/2"/>
                                          </p:val>
                                        </p:tav>
                                        <p:tav tm="100000">
                                          <p:val>
                                            <p:strVal val="#ppt_x"/>
                                          </p:val>
                                        </p:tav>
                                      </p:tavLst>
                                    </p:anim>
                                    <p:anim calcmode="lin" valueType="num">
                                      <p:cBhvr additive="base">
                                        <p:cTn id="26" dur="750" fill="hold"/>
                                        <p:tgtEl>
                                          <p:spTgt spid="47"/>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500"/>
                                        <p:tgtEl>
                                          <p:spTgt spid="50"/>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750" fill="hold"/>
                                        <p:tgtEl>
                                          <p:spTgt spid="46"/>
                                        </p:tgtEl>
                                        <p:attrNameLst>
                                          <p:attrName>ppt_x</p:attrName>
                                        </p:attrNameLst>
                                      </p:cBhvr>
                                      <p:tavLst>
                                        <p:tav tm="0">
                                          <p:val>
                                            <p:strVal val="0-#ppt_w/2"/>
                                          </p:val>
                                        </p:tav>
                                        <p:tav tm="100000">
                                          <p:val>
                                            <p:strVal val="#ppt_x"/>
                                          </p:val>
                                        </p:tav>
                                      </p:tavLst>
                                    </p:anim>
                                    <p:anim calcmode="lin" valueType="num">
                                      <p:cBhvr additive="base">
                                        <p:cTn id="39" dur="750" fill="hold"/>
                                        <p:tgtEl>
                                          <p:spTgt spid="46"/>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 calcmode="lin" valueType="num">
                                      <p:cBhvr additive="base">
                                        <p:cTn id="51" dur="750" fill="hold"/>
                                        <p:tgtEl>
                                          <p:spTgt spid="45"/>
                                        </p:tgtEl>
                                        <p:attrNameLst>
                                          <p:attrName>ppt_x</p:attrName>
                                        </p:attrNameLst>
                                      </p:cBhvr>
                                      <p:tavLst>
                                        <p:tav tm="0">
                                          <p:val>
                                            <p:strVal val="0-#ppt_w/2"/>
                                          </p:val>
                                        </p:tav>
                                        <p:tav tm="100000">
                                          <p:val>
                                            <p:strVal val="#ppt_x"/>
                                          </p:val>
                                        </p:tav>
                                      </p:tavLst>
                                    </p:anim>
                                    <p:anim calcmode="lin" valueType="num">
                                      <p:cBhvr additive="base">
                                        <p:cTn id="52" dur="750" fill="hold"/>
                                        <p:tgtEl>
                                          <p:spTgt spid="45"/>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fade">
                                      <p:cBhvr>
                                        <p:cTn id="56" dur="500"/>
                                        <p:tgtEl>
                                          <p:spTgt spid="51"/>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additive="base">
                                        <p:cTn id="64" dur="750" fill="hold"/>
                                        <p:tgtEl>
                                          <p:spTgt spid="44"/>
                                        </p:tgtEl>
                                        <p:attrNameLst>
                                          <p:attrName>ppt_x</p:attrName>
                                        </p:attrNameLst>
                                      </p:cBhvr>
                                      <p:tavLst>
                                        <p:tav tm="0">
                                          <p:val>
                                            <p:strVal val="0-#ppt_w/2"/>
                                          </p:val>
                                        </p:tav>
                                        <p:tav tm="100000">
                                          <p:val>
                                            <p:strVal val="#ppt_x"/>
                                          </p:val>
                                        </p:tav>
                                      </p:tavLst>
                                    </p:anim>
                                    <p:anim calcmode="lin" valueType="num">
                                      <p:cBhvr additive="base">
                                        <p:cTn id="65" dur="750" fill="hold"/>
                                        <p:tgtEl>
                                          <p:spTgt spid="44"/>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fade">
                                      <p:cBhvr>
                                        <p:cTn id="7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p:bldP spid="50" grpId="0"/>
      <p:bldP spid="51" grpId="0"/>
      <p:bldP spid="52" grpId="0"/>
      <p:bldP spid="5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p:cNvSpPr>
          <p:nvPr/>
        </p:nvSpPr>
        <p:spPr>
          <a:xfrm>
            <a:off x="697229" y="1877873"/>
            <a:ext cx="7669531" cy="3054682"/>
          </a:xfrm>
          <a:prstGeom prst="rect">
            <a:avLst/>
          </a:prstGeom>
        </p:spPr>
        <p:txBody>
          <a:bodyPr wrap="square" lIns="68580" tIns="34290" rIns="68580" bIns="34290">
            <a:spAutoFit/>
          </a:bodyPr>
          <a:lstStyle/>
          <a:p>
            <a:pPr algn="just"/>
            <a:r>
              <a:rPr lang="en-US" sz="900" kern="3000" spc="30" dirty="0" smtClean="0">
                <a:solidFill>
                  <a:schemeClr val="tx1">
                    <a:lumMod val="50000"/>
                    <a:lumOff val="50000"/>
                  </a:schemeClr>
                </a:solidFill>
                <a:latin typeface="+mj-lt"/>
              </a:rPr>
              <a:t>Everyone that works here has a desire to create amazing user experiences. Being great at what you do is the cost of entry at </a:t>
            </a:r>
            <a:r>
              <a:rPr lang="en-US" sz="900" kern="3000" spc="30" dirty="0" err="1" smtClean="0">
                <a:solidFill>
                  <a:schemeClr val="tx1">
                    <a:lumMod val="50000"/>
                    <a:lumOff val="50000"/>
                  </a:schemeClr>
                </a:solidFill>
                <a:latin typeface="+mj-lt"/>
              </a:rPr>
              <a:t>Neue</a:t>
            </a:r>
            <a:r>
              <a:rPr lang="en-US" sz="900" kern="3000" spc="30" dirty="0" smtClean="0">
                <a:solidFill>
                  <a:schemeClr val="tx1">
                    <a:lumMod val="50000"/>
                    <a:lumOff val="50000"/>
                  </a:schemeClr>
                </a:solidFill>
                <a:latin typeface="+mj-lt"/>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900" kern="3000" spc="30" dirty="0">
              <a:solidFill>
                <a:schemeClr val="tx1">
                  <a:lumMod val="50000"/>
                  <a:lumOff val="50000"/>
                </a:schemeClr>
              </a:solidFill>
              <a:latin typeface="+mj-lt"/>
            </a:endParaRPr>
          </a:p>
          <a:p>
            <a:pPr algn="just"/>
            <a:r>
              <a:rPr lang="en-US" sz="900" kern="3000" spc="30" dirty="0" smtClean="0">
                <a:solidFill>
                  <a:schemeClr val="tx1">
                    <a:lumMod val="50000"/>
                    <a:lumOff val="50000"/>
                  </a:schemeClr>
                </a:solidFill>
                <a:latin typeface="+mj-lt"/>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900" kern="3000" spc="30" dirty="0">
              <a:solidFill>
                <a:schemeClr val="tx1">
                  <a:lumMod val="50000"/>
                  <a:lumOff val="50000"/>
                </a:schemeClr>
              </a:solidFill>
              <a:latin typeface="+mj-lt"/>
            </a:endParaRPr>
          </a:p>
          <a:p>
            <a:pPr algn="just"/>
            <a:r>
              <a:rPr lang="en-US" sz="900" kern="3000" spc="30" dirty="0" err="1">
                <a:solidFill>
                  <a:schemeClr val="tx1">
                    <a:lumMod val="50000"/>
                    <a:lumOff val="50000"/>
                  </a:schemeClr>
                </a:solidFill>
                <a:latin typeface="+mj-lt"/>
              </a:rPr>
              <a:t>Lorem</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ipsum</a:t>
            </a:r>
            <a:r>
              <a:rPr lang="en-US" sz="900" kern="3000" spc="30" dirty="0">
                <a:solidFill>
                  <a:schemeClr val="tx1">
                    <a:lumMod val="50000"/>
                    <a:lumOff val="50000"/>
                  </a:schemeClr>
                </a:solidFill>
                <a:latin typeface="+mj-lt"/>
              </a:rPr>
              <a:t> dolor sit </a:t>
            </a:r>
            <a:r>
              <a:rPr lang="en-US" sz="900" kern="3000" spc="30" dirty="0" err="1">
                <a:solidFill>
                  <a:schemeClr val="tx1">
                    <a:lumMod val="50000"/>
                    <a:lumOff val="50000"/>
                  </a:schemeClr>
                </a:solidFill>
                <a:latin typeface="+mj-lt"/>
              </a:rPr>
              <a:t>amet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consectetur</a:t>
            </a:r>
            <a:r>
              <a:rPr lang="en-US" sz="900" kern="3000" spc="30" dirty="0">
                <a:solidFill>
                  <a:schemeClr val="tx1">
                    <a:lumMod val="50000"/>
                    <a:lumOff val="50000"/>
                  </a:schemeClr>
                </a:solidFill>
                <a:latin typeface="+mj-lt"/>
              </a:rPr>
              <a:t> adipiscing elit. </a:t>
            </a:r>
            <a:r>
              <a:rPr lang="en-US" sz="900" kern="3000" spc="30" dirty="0" err="1">
                <a:solidFill>
                  <a:schemeClr val="tx1">
                    <a:lumMod val="50000"/>
                    <a:lumOff val="50000"/>
                  </a:schemeClr>
                </a:solidFill>
                <a:latin typeface="+mj-lt"/>
              </a:rPr>
              <a:t>Praesent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sodales</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sit </a:t>
            </a:r>
            <a:r>
              <a:rPr lang="en-US" sz="900" kern="3000" spc="30" dirty="0" err="1">
                <a:solidFill>
                  <a:schemeClr val="tx1">
                    <a:lumMod val="50000"/>
                    <a:lumOff val="50000"/>
                  </a:schemeClr>
                </a:solidFill>
                <a:latin typeface="+mj-lt"/>
              </a:rPr>
              <a:t>amet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tristique</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quis</a:t>
            </a:r>
            <a:r>
              <a:rPr lang="en-US" sz="900" kern="3000" spc="30" dirty="0">
                <a:solidFill>
                  <a:schemeClr val="tx1">
                    <a:lumMod val="50000"/>
                    <a:lumOff val="50000"/>
                  </a:schemeClr>
                </a:solidFill>
                <a:latin typeface="+mj-lt"/>
              </a:rPr>
              <a:t> tempus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Lorem</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ipsum</a:t>
            </a:r>
            <a:r>
              <a:rPr lang="en-US" sz="900" kern="3000" spc="30" dirty="0">
                <a:solidFill>
                  <a:schemeClr val="tx1">
                    <a:lumMod val="50000"/>
                    <a:lumOff val="50000"/>
                  </a:schemeClr>
                </a:solidFill>
                <a:latin typeface="+mj-lt"/>
              </a:rPr>
              <a:t> dolor sit </a:t>
            </a:r>
            <a:r>
              <a:rPr lang="en-US" sz="900" kern="3000" spc="30" dirty="0" err="1">
                <a:solidFill>
                  <a:schemeClr val="tx1">
                    <a:lumMod val="50000"/>
                    <a:lumOff val="50000"/>
                  </a:schemeClr>
                </a:solidFill>
                <a:latin typeface="+mj-lt"/>
              </a:rPr>
              <a:t>amet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consectetur</a:t>
            </a:r>
            <a:r>
              <a:rPr lang="en-US" sz="900" kern="3000" spc="30" dirty="0">
                <a:solidFill>
                  <a:schemeClr val="tx1">
                    <a:lumMod val="50000"/>
                    <a:lumOff val="50000"/>
                  </a:schemeClr>
                </a:solidFill>
                <a:latin typeface="+mj-lt"/>
              </a:rPr>
              <a:t> adipiscing elit. </a:t>
            </a:r>
            <a:r>
              <a:rPr lang="en-US" sz="900" kern="3000" spc="30" dirty="0" err="1">
                <a:solidFill>
                  <a:schemeClr val="tx1">
                    <a:lumMod val="50000"/>
                    <a:lumOff val="50000"/>
                  </a:schemeClr>
                </a:solidFill>
                <a:latin typeface="+mj-lt"/>
              </a:rPr>
              <a:t>Praesent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sodales</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sit </a:t>
            </a:r>
            <a:r>
              <a:rPr lang="en-US" sz="900" kern="3000" spc="30" dirty="0" err="1">
                <a:solidFill>
                  <a:schemeClr val="tx1">
                    <a:lumMod val="50000"/>
                    <a:lumOff val="50000"/>
                  </a:schemeClr>
                </a:solidFill>
                <a:latin typeface="+mj-lt"/>
              </a:rPr>
              <a:t>amet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tristique</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quis</a:t>
            </a:r>
            <a:r>
              <a:rPr lang="en-US" sz="900" kern="3000" spc="30" dirty="0">
                <a:solidFill>
                  <a:schemeClr val="tx1">
                    <a:lumMod val="50000"/>
                    <a:lumOff val="50000"/>
                  </a:schemeClr>
                </a:solidFill>
                <a:latin typeface="+mj-lt"/>
              </a:rPr>
              <a:t> tempus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Lorem</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ipsum</a:t>
            </a:r>
            <a:r>
              <a:rPr lang="en-US" sz="900" kern="3000" spc="30" dirty="0">
                <a:solidFill>
                  <a:schemeClr val="tx1">
                    <a:lumMod val="50000"/>
                    <a:lumOff val="50000"/>
                  </a:schemeClr>
                </a:solidFill>
                <a:latin typeface="+mj-lt"/>
              </a:rPr>
              <a:t> dolor sit </a:t>
            </a:r>
            <a:r>
              <a:rPr lang="en-US" sz="900" kern="3000" spc="30" dirty="0" err="1">
                <a:solidFill>
                  <a:schemeClr val="tx1">
                    <a:lumMod val="50000"/>
                    <a:lumOff val="50000"/>
                  </a:schemeClr>
                </a:solidFill>
                <a:latin typeface="+mj-lt"/>
              </a:rPr>
              <a:t>amet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consectetur</a:t>
            </a:r>
            <a:r>
              <a:rPr lang="en-US" sz="900" kern="3000" spc="30" dirty="0">
                <a:solidFill>
                  <a:schemeClr val="tx1">
                    <a:lumMod val="50000"/>
                    <a:lumOff val="50000"/>
                  </a:schemeClr>
                </a:solidFill>
                <a:latin typeface="+mj-lt"/>
              </a:rPr>
              <a:t> adipiscing elit. </a:t>
            </a:r>
            <a:r>
              <a:rPr lang="en-US" sz="900" kern="3000" spc="30" dirty="0" err="1">
                <a:solidFill>
                  <a:schemeClr val="tx1">
                    <a:lumMod val="50000"/>
                    <a:lumOff val="50000"/>
                  </a:schemeClr>
                </a:solidFill>
                <a:latin typeface="+mj-lt"/>
              </a:rPr>
              <a:t>Praesent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sodales</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sit </a:t>
            </a:r>
            <a:r>
              <a:rPr lang="en-US" sz="900" kern="3000" spc="30" dirty="0" err="1">
                <a:solidFill>
                  <a:schemeClr val="tx1">
                    <a:lumMod val="50000"/>
                    <a:lumOff val="50000"/>
                  </a:schemeClr>
                </a:solidFill>
                <a:latin typeface="+mj-lt"/>
              </a:rPr>
              <a:t>amet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tristique</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quis</a:t>
            </a:r>
            <a:r>
              <a:rPr lang="en-US" sz="900" kern="3000" spc="30" dirty="0">
                <a:solidFill>
                  <a:schemeClr val="tx1">
                    <a:lumMod val="50000"/>
                    <a:lumOff val="50000"/>
                  </a:schemeClr>
                </a:solidFill>
                <a:latin typeface="+mj-lt"/>
              </a:rPr>
              <a:t> tempus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a:t>
            </a:r>
            <a:r>
              <a:rPr lang="en-US" sz="900" kern="3000" spc="30" dirty="0" err="1" smtClean="0">
                <a:solidFill>
                  <a:schemeClr val="tx1">
                    <a:lumMod val="50000"/>
                    <a:lumOff val="50000"/>
                  </a:schemeClr>
                </a:solidFill>
                <a:latin typeface="+mj-lt"/>
              </a:rPr>
              <a:t>Lorem</a:t>
            </a:r>
            <a:r>
              <a:rPr lang="en-US" sz="900" kern="3000" spc="30" dirty="0" smtClean="0">
                <a:solidFill>
                  <a:schemeClr val="tx1">
                    <a:lumMod val="50000"/>
                    <a:lumOff val="50000"/>
                  </a:schemeClr>
                </a:solidFill>
                <a:latin typeface="+mj-lt"/>
              </a:rPr>
              <a:t>. </a:t>
            </a:r>
            <a:r>
              <a:rPr lang="en-US" sz="900" kern="3000" spc="30" dirty="0">
                <a:solidFill>
                  <a:schemeClr val="tx1">
                    <a:lumMod val="50000"/>
                    <a:lumOff val="50000"/>
                  </a:schemeClr>
                </a:solidFill>
                <a:latin typeface="+mj-lt"/>
              </a:rPr>
              <a:t>Everyone that works here has a desire to create amazing user experiences. Being great at what you do is the cost of entry at </a:t>
            </a:r>
            <a:r>
              <a:rPr lang="en-US" sz="900" kern="3000" spc="30" dirty="0" err="1">
                <a:solidFill>
                  <a:schemeClr val="tx1">
                    <a:lumMod val="50000"/>
                    <a:lumOff val="50000"/>
                  </a:schemeClr>
                </a:solidFill>
                <a:latin typeface="+mj-lt"/>
              </a:rPr>
              <a:t>Neue</a:t>
            </a:r>
            <a:r>
              <a:rPr lang="en-US" sz="900" kern="3000" spc="30" dirty="0">
                <a:solidFill>
                  <a:schemeClr val="tx1">
                    <a:lumMod val="50000"/>
                    <a:lumOff val="50000"/>
                  </a:schemeClr>
                </a:solidFill>
                <a:latin typeface="+mj-lt"/>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900" kern="3000" spc="30" dirty="0">
              <a:solidFill>
                <a:schemeClr val="tx1">
                  <a:lumMod val="50000"/>
                  <a:lumOff val="50000"/>
                </a:schemeClr>
              </a:solidFill>
              <a:latin typeface="+mj-lt"/>
            </a:endParaRPr>
          </a:p>
          <a:p>
            <a:pPr algn="just"/>
            <a:r>
              <a:rPr lang="en-US" sz="900" kern="3000" spc="30" dirty="0">
                <a:solidFill>
                  <a:schemeClr val="tx1">
                    <a:lumMod val="50000"/>
                    <a:lumOff val="50000"/>
                  </a:schemeClr>
                </a:solidFill>
                <a:latin typeface="+mj-lt"/>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900" kern="3000" spc="30" dirty="0">
              <a:solidFill>
                <a:schemeClr val="tx1">
                  <a:lumMod val="50000"/>
                  <a:lumOff val="50000"/>
                </a:schemeClr>
              </a:solidFill>
              <a:latin typeface="+mj-lt"/>
            </a:endParaRPr>
          </a:p>
          <a:p>
            <a:pPr algn="just"/>
            <a:r>
              <a:rPr lang="en-US" sz="900" kern="3000" spc="30" dirty="0" err="1">
                <a:solidFill>
                  <a:schemeClr val="tx1">
                    <a:lumMod val="50000"/>
                    <a:lumOff val="50000"/>
                  </a:schemeClr>
                </a:solidFill>
                <a:latin typeface="+mj-lt"/>
              </a:rPr>
              <a:t>Lorem</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ipsum</a:t>
            </a:r>
            <a:r>
              <a:rPr lang="en-US" sz="900" kern="3000" spc="30" dirty="0">
                <a:solidFill>
                  <a:schemeClr val="tx1">
                    <a:lumMod val="50000"/>
                    <a:lumOff val="50000"/>
                  </a:schemeClr>
                </a:solidFill>
                <a:latin typeface="+mj-lt"/>
              </a:rPr>
              <a:t> dolor sit </a:t>
            </a:r>
            <a:r>
              <a:rPr lang="en-US" sz="900" kern="3000" spc="30" dirty="0" err="1">
                <a:solidFill>
                  <a:schemeClr val="tx1">
                    <a:lumMod val="50000"/>
                    <a:lumOff val="50000"/>
                  </a:schemeClr>
                </a:solidFill>
                <a:latin typeface="+mj-lt"/>
              </a:rPr>
              <a:t>amet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consectetur</a:t>
            </a:r>
            <a:r>
              <a:rPr lang="en-US" sz="900" kern="3000" spc="30" dirty="0">
                <a:solidFill>
                  <a:schemeClr val="tx1">
                    <a:lumMod val="50000"/>
                    <a:lumOff val="50000"/>
                  </a:schemeClr>
                </a:solidFill>
                <a:latin typeface="+mj-lt"/>
              </a:rPr>
              <a:t> adipiscing elit. </a:t>
            </a:r>
            <a:r>
              <a:rPr lang="en-US" sz="900" kern="3000" spc="30" dirty="0" err="1">
                <a:solidFill>
                  <a:schemeClr val="tx1">
                    <a:lumMod val="50000"/>
                    <a:lumOff val="50000"/>
                  </a:schemeClr>
                </a:solidFill>
                <a:latin typeface="+mj-lt"/>
              </a:rPr>
              <a:t>Praesent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sodales</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sit </a:t>
            </a:r>
            <a:r>
              <a:rPr lang="en-US" sz="900" kern="3000" spc="30" dirty="0" err="1">
                <a:solidFill>
                  <a:schemeClr val="tx1">
                    <a:lumMod val="50000"/>
                    <a:lumOff val="50000"/>
                  </a:schemeClr>
                </a:solidFill>
                <a:latin typeface="+mj-lt"/>
              </a:rPr>
              <a:t>amet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tristique</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quis</a:t>
            </a:r>
            <a:r>
              <a:rPr lang="en-US" sz="900" kern="3000" spc="30" dirty="0">
                <a:solidFill>
                  <a:schemeClr val="tx1">
                    <a:lumMod val="50000"/>
                    <a:lumOff val="50000"/>
                  </a:schemeClr>
                </a:solidFill>
                <a:latin typeface="+mj-lt"/>
              </a:rPr>
              <a:t> tempus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Lorem</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ipsum</a:t>
            </a:r>
            <a:r>
              <a:rPr lang="en-US" sz="900" kern="3000" spc="30" dirty="0">
                <a:solidFill>
                  <a:schemeClr val="tx1">
                    <a:lumMod val="50000"/>
                    <a:lumOff val="50000"/>
                  </a:schemeClr>
                </a:solidFill>
                <a:latin typeface="+mj-lt"/>
              </a:rPr>
              <a:t> dolor sit </a:t>
            </a:r>
            <a:r>
              <a:rPr lang="en-US" sz="900" kern="3000" spc="30" dirty="0" err="1">
                <a:solidFill>
                  <a:schemeClr val="tx1">
                    <a:lumMod val="50000"/>
                    <a:lumOff val="50000"/>
                  </a:schemeClr>
                </a:solidFill>
                <a:latin typeface="+mj-lt"/>
              </a:rPr>
              <a:t>amet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consectetur</a:t>
            </a:r>
            <a:r>
              <a:rPr lang="en-US" sz="900" kern="3000" spc="30" dirty="0">
                <a:solidFill>
                  <a:schemeClr val="tx1">
                    <a:lumMod val="50000"/>
                    <a:lumOff val="50000"/>
                  </a:schemeClr>
                </a:solidFill>
                <a:latin typeface="+mj-lt"/>
              </a:rPr>
              <a:t> adipiscing elit. </a:t>
            </a:r>
            <a:r>
              <a:rPr lang="en-US" sz="900" kern="3000" spc="30" dirty="0" err="1">
                <a:solidFill>
                  <a:schemeClr val="tx1">
                    <a:lumMod val="50000"/>
                    <a:lumOff val="50000"/>
                  </a:schemeClr>
                </a:solidFill>
                <a:latin typeface="+mj-lt"/>
              </a:rPr>
              <a:t>Praesent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sodales</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sit </a:t>
            </a:r>
            <a:r>
              <a:rPr lang="en-US" sz="900" kern="3000" spc="30" dirty="0" err="1">
                <a:solidFill>
                  <a:schemeClr val="tx1">
                    <a:lumMod val="50000"/>
                    <a:lumOff val="50000"/>
                  </a:schemeClr>
                </a:solidFill>
                <a:latin typeface="+mj-lt"/>
              </a:rPr>
              <a:t>amet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tristique</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quis</a:t>
            </a:r>
            <a:r>
              <a:rPr lang="en-US" sz="900" kern="3000" spc="30" dirty="0">
                <a:solidFill>
                  <a:schemeClr val="tx1">
                    <a:lumMod val="50000"/>
                    <a:lumOff val="50000"/>
                  </a:schemeClr>
                </a:solidFill>
                <a:latin typeface="+mj-lt"/>
              </a:rPr>
              <a:t> tempus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Lorem</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ipsum</a:t>
            </a:r>
            <a:r>
              <a:rPr lang="en-US" sz="900" kern="3000" spc="30" dirty="0">
                <a:solidFill>
                  <a:schemeClr val="tx1">
                    <a:lumMod val="50000"/>
                    <a:lumOff val="50000"/>
                  </a:schemeClr>
                </a:solidFill>
                <a:latin typeface="+mj-lt"/>
              </a:rPr>
              <a:t> dolor sit </a:t>
            </a:r>
            <a:r>
              <a:rPr lang="en-US" sz="900" kern="3000" spc="30" dirty="0" err="1">
                <a:solidFill>
                  <a:schemeClr val="tx1">
                    <a:lumMod val="50000"/>
                    <a:lumOff val="50000"/>
                  </a:schemeClr>
                </a:solidFill>
                <a:latin typeface="+mj-lt"/>
              </a:rPr>
              <a:t>amet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consectetur</a:t>
            </a:r>
            <a:r>
              <a:rPr lang="en-US" sz="900" kern="3000" spc="30" dirty="0">
                <a:solidFill>
                  <a:schemeClr val="tx1">
                    <a:lumMod val="50000"/>
                    <a:lumOff val="50000"/>
                  </a:schemeClr>
                </a:solidFill>
                <a:latin typeface="+mj-lt"/>
              </a:rPr>
              <a:t> adipiscing elit. </a:t>
            </a:r>
            <a:r>
              <a:rPr lang="en-US" sz="900" kern="3000" spc="30" dirty="0" err="1">
                <a:solidFill>
                  <a:schemeClr val="tx1">
                    <a:lumMod val="50000"/>
                    <a:lumOff val="50000"/>
                  </a:schemeClr>
                </a:solidFill>
                <a:latin typeface="+mj-lt"/>
              </a:rPr>
              <a:t>Praesent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sodales</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sit </a:t>
            </a:r>
            <a:r>
              <a:rPr lang="en-US" sz="900" kern="3000" spc="30" dirty="0" err="1">
                <a:solidFill>
                  <a:schemeClr val="tx1">
                    <a:lumMod val="50000"/>
                    <a:lumOff val="50000"/>
                  </a:schemeClr>
                </a:solidFill>
                <a:latin typeface="+mj-lt"/>
              </a:rPr>
              <a:t>amet</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tristique</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quis</a:t>
            </a:r>
            <a:r>
              <a:rPr lang="en-US" sz="900" kern="3000" spc="30" dirty="0">
                <a:solidFill>
                  <a:schemeClr val="tx1">
                    <a:lumMod val="50000"/>
                    <a:lumOff val="50000"/>
                  </a:schemeClr>
                </a:solidFill>
                <a:latin typeface="+mj-lt"/>
              </a:rPr>
              <a:t> tempus </a:t>
            </a:r>
            <a:r>
              <a:rPr lang="en-US" sz="900" kern="3000" spc="30" dirty="0" err="1">
                <a:solidFill>
                  <a:schemeClr val="tx1">
                    <a:lumMod val="50000"/>
                    <a:lumOff val="50000"/>
                  </a:schemeClr>
                </a:solidFill>
                <a:latin typeface="+mj-lt"/>
              </a:rPr>
              <a:t>odio</a:t>
            </a:r>
            <a:r>
              <a:rPr lang="en-US" sz="900" kern="3000" spc="30" dirty="0">
                <a:solidFill>
                  <a:schemeClr val="tx1">
                    <a:lumMod val="50000"/>
                    <a:lumOff val="50000"/>
                  </a:schemeClr>
                </a:solidFill>
                <a:latin typeface="+mj-lt"/>
              </a:rPr>
              <a:t> </a:t>
            </a:r>
            <a:r>
              <a:rPr lang="en-US" sz="900" kern="3000" spc="30" dirty="0" err="1">
                <a:solidFill>
                  <a:schemeClr val="tx1">
                    <a:lumMod val="50000"/>
                    <a:lumOff val="50000"/>
                  </a:schemeClr>
                </a:solidFill>
                <a:latin typeface="+mj-lt"/>
              </a:rPr>
              <a:t>Lorem</a:t>
            </a:r>
            <a:r>
              <a:rPr lang="en-US" sz="900" kern="3000" spc="30" dirty="0">
                <a:solidFill>
                  <a:schemeClr val="tx1">
                    <a:lumMod val="50000"/>
                    <a:lumOff val="50000"/>
                  </a:schemeClr>
                </a:solidFill>
                <a:latin typeface="+mj-lt"/>
              </a:rPr>
              <a:t>.</a:t>
            </a:r>
          </a:p>
          <a:p>
            <a:pPr algn="just"/>
            <a:endParaRPr lang="en-US" sz="1200" kern="3000" spc="30" dirty="0">
              <a:solidFill>
                <a:schemeClr val="tx1">
                  <a:lumMod val="50000"/>
                  <a:lumOff val="50000"/>
                </a:schemeClr>
              </a:solidFill>
              <a:latin typeface="+mj-lt"/>
            </a:endParaRPr>
          </a:p>
        </p:txBody>
      </p:sp>
      <p:sp>
        <p:nvSpPr>
          <p:cNvPr id="8" name="Text Box 7"/>
          <p:cNvSpPr txBox="1">
            <a:spLocks noChangeArrowheads="1"/>
          </p:cNvSpPr>
          <p:nvPr/>
        </p:nvSpPr>
        <p:spPr bwMode="auto">
          <a:xfrm>
            <a:off x="2522578" y="627847"/>
            <a:ext cx="413190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One Column Text Slide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fill="hold"/>
                                        <p:tgtEl>
                                          <p:spTgt spid="5"/>
                                        </p:tgtEl>
                                        <p:attrNameLst>
                                          <p:attrName>ppt_x</p:attrName>
                                        </p:attrNameLst>
                                      </p:cBhvr>
                                      <p:tavLst>
                                        <p:tav tm="0">
                                          <p:val>
                                            <p:strVal val="#ppt_x"/>
                                          </p:val>
                                        </p:tav>
                                        <p:tav tm="100000">
                                          <p:val>
                                            <p:strVal val="#ppt_x"/>
                                          </p:val>
                                        </p:tav>
                                      </p:tavLst>
                                    </p:anim>
                                    <p:anim calcmode="lin" valueType="num">
                                      <p:cBhvr additive="base">
                                        <p:cTn id="20"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p:cNvSpPr>
          <p:nvPr/>
        </p:nvSpPr>
        <p:spPr>
          <a:xfrm>
            <a:off x="691898" y="1877873"/>
            <a:ext cx="3517489" cy="2700739"/>
          </a:xfrm>
          <a:prstGeom prst="rect">
            <a:avLst/>
          </a:prstGeom>
        </p:spPr>
        <p:txBody>
          <a:bodyPr wrap="square" lIns="68580" tIns="34290" rIns="68580" bIns="34290">
            <a:spAutoFit/>
          </a:bodyPr>
          <a:lstStyle/>
          <a:p>
            <a:pPr algn="just"/>
            <a:r>
              <a:rPr lang="en-US" sz="900" kern="3000" spc="30" dirty="0">
                <a:solidFill>
                  <a:schemeClr val="tx1">
                    <a:lumMod val="50000"/>
                    <a:lumOff val="50000"/>
                  </a:schemeClr>
                </a:solidFill>
                <a:latin typeface="+mj-lt"/>
              </a:rPr>
              <a:t>Everyone that works here has a desire to create amazing user experiences. Being great at what you do is the cost of entry at </a:t>
            </a:r>
            <a:r>
              <a:rPr lang="en-US" sz="900" kern="3000" spc="30" dirty="0" err="1">
                <a:solidFill>
                  <a:schemeClr val="tx1">
                    <a:lumMod val="50000"/>
                    <a:lumOff val="50000"/>
                  </a:schemeClr>
                </a:solidFill>
                <a:latin typeface="+mj-lt"/>
              </a:rPr>
              <a:t>Neue</a:t>
            </a:r>
            <a:r>
              <a:rPr lang="en-US" sz="900" kern="3000" spc="30" dirty="0">
                <a:solidFill>
                  <a:schemeClr val="tx1">
                    <a:lumMod val="50000"/>
                    <a:lumOff val="50000"/>
                  </a:schemeClr>
                </a:solidFill>
                <a:latin typeface="+mj-lt"/>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900" kern="3000" spc="30" dirty="0">
              <a:solidFill>
                <a:schemeClr val="tx1">
                  <a:lumMod val="50000"/>
                  <a:lumOff val="50000"/>
                </a:schemeClr>
              </a:solidFill>
              <a:latin typeface="+mj-lt"/>
            </a:endParaRPr>
          </a:p>
          <a:p>
            <a:pPr algn="just"/>
            <a:r>
              <a:rPr lang="en-US" sz="900" kern="3000" spc="30" dirty="0">
                <a:solidFill>
                  <a:schemeClr val="tx1">
                    <a:lumMod val="50000"/>
                    <a:lumOff val="50000"/>
                  </a:schemeClr>
                </a:solidFill>
                <a:latin typeface="+mj-lt"/>
              </a:rPr>
              <a:t>Everyone here works directly with our clients, so if a client has a question that relates to the design they’ll speak to the designer that worked on it. It’s fun, as it should be. We spend so much of our life working that we’d best enjoy </a:t>
            </a:r>
            <a:r>
              <a:rPr lang="en-US" sz="900" kern="3000" spc="30" dirty="0" smtClean="0">
                <a:solidFill>
                  <a:schemeClr val="tx1">
                    <a:lumMod val="50000"/>
                    <a:lumOff val="50000"/>
                  </a:schemeClr>
                </a:solidFill>
                <a:latin typeface="+mj-lt"/>
              </a:rPr>
              <a:t>it. Everyone </a:t>
            </a:r>
            <a:r>
              <a:rPr lang="en-US" sz="900" kern="3000" spc="30" dirty="0">
                <a:solidFill>
                  <a:schemeClr val="tx1">
                    <a:lumMod val="50000"/>
                    <a:lumOff val="50000"/>
                  </a:schemeClr>
                </a:solidFill>
                <a:latin typeface="+mj-lt"/>
              </a:rPr>
              <a:t>that works here has a desire to create amazing user experiences. Being great at what you do is the cost of entry at </a:t>
            </a:r>
            <a:r>
              <a:rPr lang="en-US" sz="900" kern="3000" spc="30" dirty="0" err="1">
                <a:solidFill>
                  <a:schemeClr val="tx1">
                    <a:lumMod val="50000"/>
                    <a:lumOff val="50000"/>
                  </a:schemeClr>
                </a:solidFill>
                <a:latin typeface="+mj-lt"/>
              </a:rPr>
              <a:t>Neue</a:t>
            </a:r>
            <a:r>
              <a:rPr lang="en-US" sz="900" kern="3000" spc="30" dirty="0">
                <a:solidFill>
                  <a:schemeClr val="tx1">
                    <a:lumMod val="50000"/>
                    <a:lumOff val="50000"/>
                  </a:schemeClr>
                </a:solidFill>
                <a:latin typeface="+mj-lt"/>
              </a:rPr>
              <a:t> Swiss, what tends to get people hired is fit. </a:t>
            </a:r>
            <a:endParaRPr lang="en-US" sz="900" kern="3000" spc="30" dirty="0" smtClean="0">
              <a:solidFill>
                <a:schemeClr val="tx1">
                  <a:lumMod val="50000"/>
                  <a:lumOff val="50000"/>
                </a:schemeClr>
              </a:solidFill>
              <a:latin typeface="+mj-lt"/>
            </a:endParaRPr>
          </a:p>
          <a:p>
            <a:pPr algn="just"/>
            <a:endParaRPr lang="en-US" sz="900" kern="3000" spc="30" dirty="0">
              <a:solidFill>
                <a:schemeClr val="tx1">
                  <a:lumMod val="50000"/>
                  <a:lumOff val="50000"/>
                </a:schemeClr>
              </a:solidFill>
              <a:latin typeface="+mj-lt"/>
            </a:endParaRPr>
          </a:p>
          <a:p>
            <a:pPr algn="just"/>
            <a:r>
              <a:rPr lang="en-US" sz="900" kern="3000" spc="30" dirty="0" smtClean="0">
                <a:solidFill>
                  <a:schemeClr val="tx1">
                    <a:lumMod val="50000"/>
                    <a:lumOff val="50000"/>
                  </a:schemeClr>
                </a:solidFill>
                <a:latin typeface="+mj-lt"/>
              </a:rPr>
              <a:t>When </a:t>
            </a:r>
            <a:r>
              <a:rPr lang="en-US" sz="900" kern="3000" spc="30" dirty="0">
                <a:solidFill>
                  <a:schemeClr val="tx1">
                    <a:lumMod val="50000"/>
                    <a:lumOff val="50000"/>
                  </a:schemeClr>
                </a:solidFill>
                <a:latin typeface="+mj-lt"/>
              </a:rPr>
              <a:t>talented people fit well together they produce some pretty impressive stuff. We always strive to put the right people with the right skills on the right projects. </a:t>
            </a:r>
          </a:p>
        </p:txBody>
      </p:sp>
      <p:sp>
        <p:nvSpPr>
          <p:cNvPr id="11" name="Rectangle 10"/>
          <p:cNvSpPr>
            <a:spLocks/>
          </p:cNvSpPr>
          <p:nvPr/>
        </p:nvSpPr>
        <p:spPr>
          <a:xfrm>
            <a:off x="4948590" y="1877872"/>
            <a:ext cx="3517489" cy="3162404"/>
          </a:xfrm>
          <a:prstGeom prst="rect">
            <a:avLst/>
          </a:prstGeom>
        </p:spPr>
        <p:txBody>
          <a:bodyPr wrap="square" lIns="68580" tIns="34290" rIns="68580" bIns="34290">
            <a:spAutoFit/>
          </a:bodyPr>
          <a:lstStyle/>
          <a:p>
            <a:pPr algn="just"/>
            <a:r>
              <a:rPr lang="en-US" sz="900" kern="3000" spc="30" dirty="0" smtClean="0">
                <a:solidFill>
                  <a:schemeClr val="tx1">
                    <a:lumMod val="50000"/>
                    <a:lumOff val="50000"/>
                  </a:schemeClr>
                </a:solidFill>
                <a:latin typeface="+mj-lt"/>
              </a:rPr>
              <a:t>Everyone </a:t>
            </a:r>
            <a:r>
              <a:rPr lang="en-US" sz="900" kern="3000" spc="30" dirty="0">
                <a:solidFill>
                  <a:schemeClr val="tx1">
                    <a:lumMod val="50000"/>
                    <a:lumOff val="50000"/>
                  </a:schemeClr>
                </a:solidFill>
                <a:latin typeface="+mj-lt"/>
              </a:rPr>
              <a:t>here works directly with our clients, so if a client has a question that relates to the design they’ll speak to the designer that worked on it. It’s fun, as it should be. We spend so much of our life working that we’d best enjoy </a:t>
            </a:r>
            <a:r>
              <a:rPr lang="en-US" sz="900" kern="3000" spc="30" dirty="0" smtClean="0">
                <a:solidFill>
                  <a:schemeClr val="tx1">
                    <a:lumMod val="50000"/>
                    <a:lumOff val="50000"/>
                  </a:schemeClr>
                </a:solidFill>
                <a:latin typeface="+mj-lt"/>
              </a:rPr>
              <a:t>it. Everyone </a:t>
            </a:r>
            <a:r>
              <a:rPr lang="en-US" sz="900" kern="3000" spc="30" dirty="0">
                <a:solidFill>
                  <a:schemeClr val="tx1">
                    <a:lumMod val="50000"/>
                    <a:lumOff val="50000"/>
                  </a:schemeClr>
                </a:solidFill>
                <a:latin typeface="+mj-lt"/>
              </a:rPr>
              <a:t>that works here has a desire to create amazing user experiences. Being great at what you do is the cost of entry at </a:t>
            </a:r>
            <a:r>
              <a:rPr lang="en-US" sz="900" kern="3000" spc="30" dirty="0" err="1">
                <a:solidFill>
                  <a:schemeClr val="tx1">
                    <a:lumMod val="50000"/>
                    <a:lumOff val="50000"/>
                  </a:schemeClr>
                </a:solidFill>
                <a:latin typeface="+mj-lt"/>
              </a:rPr>
              <a:t>Neue</a:t>
            </a:r>
            <a:r>
              <a:rPr lang="en-US" sz="900" kern="3000" spc="30" dirty="0">
                <a:solidFill>
                  <a:schemeClr val="tx1">
                    <a:lumMod val="50000"/>
                    <a:lumOff val="50000"/>
                  </a:schemeClr>
                </a:solidFill>
                <a:latin typeface="+mj-lt"/>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900" kern="3000" spc="30" dirty="0" smtClean="0">
              <a:solidFill>
                <a:schemeClr val="tx1">
                  <a:lumMod val="50000"/>
                  <a:lumOff val="50000"/>
                </a:schemeClr>
              </a:solidFill>
              <a:latin typeface="+mj-lt"/>
            </a:endParaRPr>
          </a:p>
          <a:p>
            <a:pPr algn="just"/>
            <a:endParaRPr lang="en-US" sz="900" kern="3000" spc="30" dirty="0">
              <a:solidFill>
                <a:schemeClr val="tx1">
                  <a:lumMod val="50000"/>
                  <a:lumOff val="50000"/>
                </a:schemeClr>
              </a:solidFill>
              <a:latin typeface="+mj-lt"/>
            </a:endParaRPr>
          </a:p>
          <a:p>
            <a:pPr algn="just"/>
            <a:r>
              <a:rPr lang="en-US" sz="900" kern="3000" spc="30" dirty="0">
                <a:solidFill>
                  <a:schemeClr val="tx1">
                    <a:lumMod val="50000"/>
                    <a:lumOff val="50000"/>
                  </a:schemeClr>
                </a:solidFill>
                <a:latin typeface="+mj-lt"/>
              </a:rPr>
              <a:t>Everyone that works here has a desire to create amazing user experiences. Being great at what you do is the cost of entry at </a:t>
            </a:r>
            <a:r>
              <a:rPr lang="en-US" sz="900" kern="3000" spc="30" dirty="0" err="1">
                <a:solidFill>
                  <a:schemeClr val="tx1">
                    <a:lumMod val="50000"/>
                    <a:lumOff val="50000"/>
                  </a:schemeClr>
                </a:solidFill>
                <a:latin typeface="+mj-lt"/>
              </a:rPr>
              <a:t>Neue</a:t>
            </a:r>
            <a:r>
              <a:rPr lang="en-US" sz="900" kern="3000" spc="30" dirty="0">
                <a:solidFill>
                  <a:schemeClr val="tx1">
                    <a:lumMod val="50000"/>
                    <a:lumOff val="50000"/>
                  </a:schemeClr>
                </a:solidFill>
                <a:latin typeface="+mj-lt"/>
              </a:rPr>
              <a:t> Swiss, what tends to get people hired is fit. When talented people fit well together they produce some pretty impressive stuff. </a:t>
            </a:r>
            <a:endParaRPr lang="en-US" sz="900" kern="3000" spc="30" dirty="0" smtClean="0">
              <a:solidFill>
                <a:schemeClr val="tx1">
                  <a:lumMod val="50000"/>
                  <a:lumOff val="50000"/>
                </a:schemeClr>
              </a:solidFill>
              <a:latin typeface="+mj-lt"/>
            </a:endParaRPr>
          </a:p>
          <a:p>
            <a:pPr algn="just"/>
            <a:endParaRPr lang="en-US" sz="900" kern="3000" spc="30" dirty="0">
              <a:solidFill>
                <a:schemeClr val="tx1">
                  <a:lumMod val="50000"/>
                  <a:lumOff val="50000"/>
                </a:schemeClr>
              </a:solidFill>
              <a:latin typeface="+mj-lt"/>
            </a:endParaRPr>
          </a:p>
          <a:p>
            <a:pPr algn="just"/>
            <a:r>
              <a:rPr lang="en-US" sz="900" kern="3000" spc="30" dirty="0" smtClean="0">
                <a:solidFill>
                  <a:schemeClr val="tx1">
                    <a:lumMod val="50000"/>
                    <a:lumOff val="50000"/>
                  </a:schemeClr>
                </a:solidFill>
                <a:latin typeface="+mj-lt"/>
              </a:rPr>
              <a:t>We </a:t>
            </a:r>
            <a:r>
              <a:rPr lang="en-US" sz="900" kern="3000" spc="30" dirty="0">
                <a:solidFill>
                  <a:schemeClr val="tx1">
                    <a:lumMod val="50000"/>
                    <a:lumOff val="50000"/>
                  </a:schemeClr>
                </a:solidFill>
                <a:latin typeface="+mj-lt"/>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mj-lt"/>
            </a:endParaRPr>
          </a:p>
        </p:txBody>
      </p:sp>
      <p:sp>
        <p:nvSpPr>
          <p:cNvPr id="12" name="Text Box 7"/>
          <p:cNvSpPr txBox="1">
            <a:spLocks noChangeArrowheads="1"/>
          </p:cNvSpPr>
          <p:nvPr/>
        </p:nvSpPr>
        <p:spPr bwMode="auto">
          <a:xfrm>
            <a:off x="2435309" y="627847"/>
            <a:ext cx="430643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Two Columns Text Slide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4" name="Straight Connector 13"/>
          <p:cNvCxnSpPr>
            <a:cxnSpLocks/>
          </p:cNvCxnSpPr>
          <p:nvPr/>
        </p:nvCxnSpPr>
        <p:spPr>
          <a:xfrm>
            <a:off x="4559110" y="1877872"/>
            <a:ext cx="0" cy="0"/>
          </a:xfrm>
          <a:prstGeom prst="line">
            <a:avLst/>
          </a:prstGeom>
          <a:ln w="42863"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ppt_x"/>
                                          </p:val>
                                        </p:tav>
                                        <p:tav tm="100000">
                                          <p:val>
                                            <p:strVal val="#ppt_x"/>
                                          </p:val>
                                        </p:tav>
                                      </p:tavLst>
                                    </p:anim>
                                    <p:anim calcmode="lin" valueType="num">
                                      <p:cBhvr additive="base">
                                        <p:cTn id="20" dur="75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750" fill="hold"/>
                                        <p:tgtEl>
                                          <p:spTgt spid="11"/>
                                        </p:tgtEl>
                                        <p:attrNameLst>
                                          <p:attrName>ppt_x</p:attrName>
                                        </p:attrNameLst>
                                      </p:cBhvr>
                                      <p:tavLst>
                                        <p:tav tm="0">
                                          <p:val>
                                            <p:strVal val="#ppt_x"/>
                                          </p:val>
                                        </p:tav>
                                        <p:tav tm="100000">
                                          <p:val>
                                            <p:strVal val="#ppt_x"/>
                                          </p:val>
                                        </p:tav>
                                      </p:tavLst>
                                    </p:anim>
                                    <p:anim calcmode="lin" valueType="num">
                                      <p:cBhvr additive="base">
                                        <p:cTn id="30"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a:spLocks/>
          </p:cNvSpPr>
          <p:nvPr/>
        </p:nvSpPr>
        <p:spPr>
          <a:xfrm>
            <a:off x="768568" y="1979099"/>
            <a:ext cx="7626569" cy="2977738"/>
          </a:xfrm>
          <a:prstGeom prst="rect">
            <a:avLst/>
          </a:prstGeom>
        </p:spPr>
        <p:txBody>
          <a:bodyPr wrap="square" lIns="68580" tIns="34290" rIns="68580" bIns="34290" numCol="3" spcCol="356616">
            <a:spAutoFit/>
          </a:bodyPr>
          <a:lstStyle/>
          <a:p>
            <a:pPr lvl="0" algn="just"/>
            <a:r>
              <a:rPr lang="en-US" sz="900" dirty="0" err="1">
                <a:solidFill>
                  <a:schemeClr val="tx1">
                    <a:lumMod val="50000"/>
                    <a:lumOff val="50000"/>
                  </a:schemeClr>
                </a:solidFill>
                <a:latin typeface="+mj-lt"/>
              </a:rPr>
              <a:t>Lorem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ipsum</a:t>
            </a:r>
            <a:r>
              <a:rPr lang="en-US" sz="900" dirty="0">
                <a:solidFill>
                  <a:schemeClr val="tx1">
                    <a:lumMod val="50000"/>
                    <a:lumOff val="50000"/>
                  </a:schemeClr>
                </a:solidFill>
                <a:latin typeface="+mj-lt"/>
              </a:rPr>
              <a:t> dolor sit </a:t>
            </a:r>
            <a:r>
              <a:rPr lang="en-US" sz="900" dirty="0" err="1">
                <a:solidFill>
                  <a:schemeClr val="tx1">
                    <a:lumMod val="50000"/>
                    <a:lumOff val="50000"/>
                  </a:schemeClr>
                </a:solidFill>
                <a:latin typeface="+mj-lt"/>
              </a:rPr>
              <a:t>amet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consectetur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adipiscing</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elit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Fusce</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diam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tortor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mattis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quis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dapibus</a:t>
            </a:r>
            <a:r>
              <a:rPr lang="en-US" sz="900" dirty="0">
                <a:solidFill>
                  <a:schemeClr val="tx1">
                    <a:lumMod val="50000"/>
                    <a:lumOff val="50000"/>
                  </a:schemeClr>
                </a:solidFill>
                <a:latin typeface="+mj-lt"/>
              </a:rPr>
              <a:t> vitae, </a:t>
            </a:r>
            <a:r>
              <a:rPr lang="en-US" sz="900" dirty="0" err="1">
                <a:solidFill>
                  <a:schemeClr val="tx1">
                    <a:lumMod val="50000"/>
                    <a:lumOff val="50000"/>
                  </a:schemeClr>
                </a:solidFill>
                <a:latin typeface="+mj-lt"/>
              </a:rPr>
              <a:t>euismod</a:t>
            </a:r>
            <a:r>
              <a:rPr lang="en-US" sz="900" dirty="0">
                <a:solidFill>
                  <a:schemeClr val="tx1">
                    <a:lumMod val="50000"/>
                    <a:lumOff val="50000"/>
                  </a:schemeClr>
                </a:solidFill>
                <a:latin typeface="+mj-lt"/>
              </a:rPr>
              <a:t> non </a:t>
            </a:r>
            <a:r>
              <a:rPr lang="en-US" sz="900" dirty="0" err="1">
                <a:solidFill>
                  <a:schemeClr val="tx1">
                    <a:lumMod val="50000"/>
                    <a:lumOff val="50000"/>
                  </a:schemeClr>
                </a:solidFill>
                <a:latin typeface="+mj-lt"/>
              </a:rPr>
              <a:t>purus</a:t>
            </a:r>
            <a:r>
              <a:rPr lang="en-US" sz="900" dirty="0">
                <a:solidFill>
                  <a:schemeClr val="tx1">
                    <a:lumMod val="50000"/>
                    <a:lumOff val="50000"/>
                  </a:schemeClr>
                </a:solidFill>
                <a:latin typeface="+mj-lt"/>
              </a:rPr>
              <a:t>. Maecenas </a:t>
            </a:r>
            <a:r>
              <a:rPr lang="en-US" sz="900" dirty="0" err="1">
                <a:solidFill>
                  <a:schemeClr val="tx1">
                    <a:lumMod val="50000"/>
                    <a:lumOff val="50000"/>
                  </a:schemeClr>
                </a:solidFill>
                <a:latin typeface="+mj-lt"/>
              </a:rPr>
              <a:t>ut</a:t>
            </a:r>
            <a:r>
              <a:rPr lang="en-US" sz="900" dirty="0">
                <a:solidFill>
                  <a:schemeClr val="tx1">
                    <a:lumMod val="50000"/>
                    <a:lumOff val="50000"/>
                  </a:schemeClr>
                </a:solidFill>
                <a:latin typeface="+mj-lt"/>
              </a:rPr>
              <a:t> lacus </a:t>
            </a:r>
            <a:r>
              <a:rPr lang="en-US" sz="900" dirty="0" err="1">
                <a:solidFill>
                  <a:schemeClr val="tx1">
                    <a:lumMod val="50000"/>
                    <a:lumOff val="50000"/>
                  </a:schemeClr>
                </a:solidFill>
                <a:latin typeface="+mj-lt"/>
              </a:rPr>
              <a:t>nec</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mauris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feugiat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tristique</a:t>
            </a:r>
            <a:r>
              <a:rPr lang="en-US" sz="900" dirty="0">
                <a:solidFill>
                  <a:schemeClr val="tx1">
                    <a:lumMod val="50000"/>
                    <a:lumOff val="50000"/>
                  </a:schemeClr>
                </a:solidFill>
                <a:latin typeface="+mj-lt"/>
              </a:rPr>
              <a:t> et in </a:t>
            </a:r>
            <a:r>
              <a:rPr lang="en-US" sz="900" dirty="0" err="1">
                <a:solidFill>
                  <a:schemeClr val="tx1">
                    <a:lumMod val="50000"/>
                    <a:lumOff val="50000"/>
                  </a:schemeClr>
                </a:solidFill>
                <a:latin typeface="+mj-lt"/>
              </a:rPr>
              <a:t>metus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Duis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congue</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eros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vel</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lectus</a:t>
            </a:r>
            <a:r>
              <a:rPr lang="en-US" sz="900" dirty="0">
                <a:solidFill>
                  <a:schemeClr val="tx1">
                    <a:lumMod val="50000"/>
                    <a:lumOff val="50000"/>
                  </a:schemeClr>
                </a:solidFill>
                <a:latin typeface="+mj-lt"/>
              </a:rPr>
              <a:t> semper </a:t>
            </a:r>
            <a:r>
              <a:rPr lang="en-US" sz="900" dirty="0" err="1">
                <a:solidFill>
                  <a:schemeClr val="tx1">
                    <a:lumMod val="50000"/>
                    <a:lumOff val="50000"/>
                  </a:schemeClr>
                </a:solidFill>
                <a:latin typeface="+mj-lt"/>
              </a:rPr>
              <a:t>semper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Nullam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finibus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nisl</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ut</a:t>
            </a:r>
            <a:r>
              <a:rPr lang="en-US" sz="900" dirty="0">
                <a:solidFill>
                  <a:schemeClr val="tx1">
                    <a:lumMod val="50000"/>
                    <a:lumOff val="50000"/>
                  </a:schemeClr>
                </a:solidFill>
                <a:latin typeface="+mj-lt"/>
              </a:rPr>
              <a:t> ligula </a:t>
            </a:r>
            <a:r>
              <a:rPr lang="en-US" sz="900" dirty="0" err="1">
                <a:solidFill>
                  <a:schemeClr val="tx1">
                    <a:lumMod val="50000"/>
                    <a:lumOff val="50000"/>
                  </a:schemeClr>
                </a:solidFill>
                <a:latin typeface="+mj-lt"/>
              </a:rPr>
              <a:t>vestibulum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ut</a:t>
            </a:r>
            <a:r>
              <a:rPr lang="en-US" sz="900" dirty="0">
                <a:solidFill>
                  <a:schemeClr val="tx1">
                    <a:lumMod val="50000"/>
                    <a:lumOff val="50000"/>
                  </a:schemeClr>
                </a:solidFill>
                <a:latin typeface="+mj-lt"/>
              </a:rPr>
              <a:t> semper ex </a:t>
            </a:r>
            <a:r>
              <a:rPr lang="en-US" sz="900" dirty="0" err="1">
                <a:solidFill>
                  <a:schemeClr val="tx1">
                    <a:lumMod val="50000"/>
                    <a:lumOff val="50000"/>
                  </a:schemeClr>
                </a:solidFill>
                <a:latin typeface="+mj-lt"/>
              </a:rPr>
              <a:t>suscipit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Cras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fringilla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suscipit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cursus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Aenean</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accumsan</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malesuada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hendrerit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Morbi</a:t>
            </a:r>
            <a:r>
              <a:rPr lang="en-US" sz="900" dirty="0">
                <a:solidFill>
                  <a:schemeClr val="tx1">
                    <a:lumMod val="50000"/>
                    <a:lumOff val="50000"/>
                  </a:schemeClr>
                </a:solidFill>
                <a:latin typeface="+mj-lt"/>
              </a:rPr>
              <a:t> sit </a:t>
            </a:r>
            <a:r>
              <a:rPr lang="en-US" sz="900" dirty="0" err="1">
                <a:solidFill>
                  <a:schemeClr val="tx1">
                    <a:lumMod val="50000"/>
                    <a:lumOff val="50000"/>
                  </a:schemeClr>
                </a:solidFill>
                <a:latin typeface="+mj-lt"/>
              </a:rPr>
              <a:t>amet</a:t>
            </a:r>
            <a:r>
              <a:rPr lang="en-US" sz="900" dirty="0">
                <a:solidFill>
                  <a:schemeClr val="tx1">
                    <a:lumMod val="50000"/>
                    <a:lumOff val="50000"/>
                  </a:schemeClr>
                </a:solidFill>
                <a:latin typeface="+mj-lt"/>
              </a:rPr>
              <a:t> dolor ante. </a:t>
            </a:r>
            <a:r>
              <a:rPr lang="en-US" sz="900" dirty="0" err="1">
                <a:solidFill>
                  <a:schemeClr val="tx1">
                    <a:lumMod val="50000"/>
                    <a:lumOff val="50000"/>
                  </a:schemeClr>
                </a:solidFill>
                <a:latin typeface="+mj-lt"/>
              </a:rPr>
              <a:t>Duis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quis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viverra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urna</a:t>
            </a:r>
            <a:r>
              <a:rPr lang="en-US" sz="900" dirty="0">
                <a:solidFill>
                  <a:schemeClr val="tx1">
                    <a:lumMod val="50000"/>
                    <a:lumOff val="50000"/>
                  </a:schemeClr>
                </a:solidFill>
                <a:latin typeface="+mj-lt"/>
              </a:rPr>
              <a:t>, in </a:t>
            </a:r>
            <a:r>
              <a:rPr lang="en-US" sz="900" dirty="0" err="1">
                <a:solidFill>
                  <a:schemeClr val="tx1">
                    <a:lumMod val="50000"/>
                    <a:lumOff val="50000"/>
                  </a:schemeClr>
                </a:solidFill>
                <a:latin typeface="+mj-lt"/>
              </a:rPr>
              <a:t>ultricies</a:t>
            </a:r>
            <a:r>
              <a:rPr lang="en-US" sz="900" dirty="0">
                <a:solidFill>
                  <a:schemeClr val="tx1">
                    <a:lumMod val="50000"/>
                    <a:lumOff val="50000"/>
                  </a:schemeClr>
                </a:solidFill>
                <a:latin typeface="+mj-lt"/>
              </a:rPr>
              <a:t> diam. </a:t>
            </a:r>
            <a:r>
              <a:rPr lang="en-US" sz="900" dirty="0" err="1">
                <a:solidFill>
                  <a:schemeClr val="tx1">
                    <a:lumMod val="50000"/>
                    <a:lumOff val="50000"/>
                  </a:schemeClr>
                </a:solidFill>
                <a:latin typeface="+mj-lt"/>
              </a:rPr>
              <a:t>Morbi</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sodales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volutpat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tellus</a:t>
            </a:r>
            <a:endParaRPr lang="en-US" sz="900" dirty="0">
              <a:solidFill>
                <a:schemeClr val="tx1">
                  <a:lumMod val="50000"/>
                  <a:lumOff val="50000"/>
                </a:schemeClr>
              </a:solidFill>
              <a:latin typeface="+mj-lt"/>
            </a:endParaRPr>
          </a:p>
          <a:p>
            <a:pPr lvl="0" algn="just"/>
            <a:endParaRPr lang="en-US" sz="900" dirty="0">
              <a:solidFill>
                <a:schemeClr val="tx1">
                  <a:lumMod val="50000"/>
                  <a:lumOff val="50000"/>
                </a:schemeClr>
              </a:solidFill>
              <a:latin typeface="+mj-lt"/>
            </a:endParaRPr>
          </a:p>
          <a:p>
            <a:pPr lvl="0" algn="just"/>
            <a:r>
              <a:rPr lang="en-US" sz="900" dirty="0" err="1">
                <a:solidFill>
                  <a:schemeClr val="tx1">
                    <a:lumMod val="50000"/>
                    <a:lumOff val="50000"/>
                  </a:schemeClr>
                </a:solidFill>
                <a:latin typeface="+mj-lt"/>
              </a:rPr>
              <a:t>Proin</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commodo</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arcu</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nec</a:t>
            </a:r>
            <a:r>
              <a:rPr lang="en-US" sz="900" dirty="0">
                <a:solidFill>
                  <a:schemeClr val="tx1">
                    <a:lumMod val="50000"/>
                    <a:lumOff val="50000"/>
                  </a:schemeClr>
                </a:solidFill>
                <a:latin typeface="+mj-lt"/>
              </a:rPr>
              <a:t> nisi </a:t>
            </a:r>
            <a:r>
              <a:rPr lang="en-US" sz="900" dirty="0" err="1">
                <a:solidFill>
                  <a:schemeClr val="tx1">
                    <a:lumMod val="50000"/>
                    <a:lumOff val="50000"/>
                  </a:schemeClr>
                </a:solidFill>
                <a:latin typeface="+mj-lt"/>
              </a:rPr>
              <a:t>rhoncus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dapibus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Praesent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nec</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elit</a:t>
            </a:r>
            <a:r>
              <a:rPr lang="en-US" sz="900" dirty="0">
                <a:solidFill>
                  <a:schemeClr val="tx1">
                    <a:lumMod val="50000"/>
                    <a:lumOff val="50000"/>
                  </a:schemeClr>
                </a:solidFill>
                <a:latin typeface="+mj-lt"/>
              </a:rPr>
              <a:t> non </a:t>
            </a:r>
            <a:r>
              <a:rPr lang="en-US" sz="900" dirty="0" err="1">
                <a:solidFill>
                  <a:schemeClr val="tx1">
                    <a:lumMod val="50000"/>
                    <a:lumOff val="50000"/>
                  </a:schemeClr>
                </a:solidFill>
                <a:latin typeface="+mj-lt"/>
              </a:rPr>
              <a:t>metus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mollis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placerat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Vivamus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porta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pulvinar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iaculis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Donec</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augue</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arcu</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volutpat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nec</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risus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eget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finibus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lacinia</a:t>
            </a:r>
            <a:r>
              <a:rPr lang="en-US" sz="900" dirty="0">
                <a:solidFill>
                  <a:schemeClr val="tx1">
                    <a:lumMod val="50000"/>
                    <a:lumOff val="50000"/>
                  </a:schemeClr>
                </a:solidFill>
                <a:latin typeface="+mj-lt"/>
              </a:rPr>
              <a:t> ligula. </a:t>
            </a:r>
            <a:r>
              <a:rPr lang="en-US" sz="900" dirty="0" err="1">
                <a:solidFill>
                  <a:schemeClr val="tx1">
                    <a:lumMod val="50000"/>
                    <a:lumOff val="50000"/>
                  </a:schemeClr>
                </a:solidFill>
                <a:latin typeface="+mj-lt"/>
              </a:rPr>
              <a:t>Curabitur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bibendum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arcu</a:t>
            </a:r>
            <a:r>
              <a:rPr lang="en-US" sz="900" dirty="0">
                <a:solidFill>
                  <a:schemeClr val="tx1">
                    <a:lumMod val="50000"/>
                    <a:lumOff val="50000"/>
                  </a:schemeClr>
                </a:solidFill>
                <a:latin typeface="+mj-lt"/>
              </a:rPr>
              <a:t> sit </a:t>
            </a:r>
            <a:r>
              <a:rPr lang="en-US" sz="900" dirty="0" err="1">
                <a:solidFill>
                  <a:schemeClr val="tx1">
                    <a:lumMod val="50000"/>
                    <a:lumOff val="50000"/>
                  </a:schemeClr>
                </a:solidFill>
                <a:latin typeface="+mj-lt"/>
              </a:rPr>
              <a:t>amet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faucibus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posuere</a:t>
            </a:r>
            <a:r>
              <a:rPr lang="en-US" sz="900" dirty="0">
                <a:solidFill>
                  <a:schemeClr val="tx1">
                    <a:lumMod val="50000"/>
                    <a:lumOff val="50000"/>
                  </a:schemeClr>
                </a:solidFill>
                <a:latin typeface="+mj-lt"/>
              </a:rPr>
              <a:t>. </a:t>
            </a:r>
          </a:p>
          <a:p>
            <a:pPr lvl="0" algn="just"/>
            <a:endParaRPr lang="en-US" sz="900" dirty="0">
              <a:solidFill>
                <a:schemeClr val="tx1">
                  <a:lumMod val="50000"/>
                  <a:lumOff val="50000"/>
                </a:schemeClr>
              </a:solidFill>
              <a:latin typeface="+mj-lt"/>
            </a:endParaRPr>
          </a:p>
          <a:p>
            <a:pPr lvl="0" algn="just"/>
            <a:r>
              <a:rPr lang="en-US" sz="900" dirty="0" err="1">
                <a:solidFill>
                  <a:schemeClr val="tx1">
                    <a:lumMod val="50000"/>
                    <a:lumOff val="50000"/>
                  </a:schemeClr>
                </a:solidFill>
                <a:latin typeface="+mj-lt"/>
              </a:rPr>
              <a:t>Curabitur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rhoncus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diam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vel</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congue</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pulvinar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erat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massa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lacinia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purus</a:t>
            </a:r>
            <a:r>
              <a:rPr lang="en-US" sz="900" dirty="0">
                <a:solidFill>
                  <a:schemeClr val="tx1">
                    <a:lumMod val="50000"/>
                    <a:lumOff val="50000"/>
                  </a:schemeClr>
                </a:solidFill>
                <a:latin typeface="+mj-lt"/>
              </a:rPr>
              <a:t>, in </a:t>
            </a:r>
            <a:r>
              <a:rPr lang="en-US" sz="900" dirty="0" err="1">
                <a:solidFill>
                  <a:schemeClr val="tx1">
                    <a:lumMod val="50000"/>
                    <a:lumOff val="50000"/>
                  </a:schemeClr>
                </a:solidFill>
                <a:latin typeface="+mj-lt"/>
              </a:rPr>
              <a:t>laoreet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purus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massa</a:t>
            </a:r>
            <a:r>
              <a:rPr lang="en-US" sz="900" dirty="0">
                <a:solidFill>
                  <a:schemeClr val="tx1">
                    <a:lumMod val="50000"/>
                    <a:lumOff val="50000"/>
                  </a:schemeClr>
                </a:solidFill>
                <a:latin typeface="+mj-lt"/>
              </a:rPr>
              <a:t> in </a:t>
            </a:r>
            <a:r>
              <a:rPr lang="en-US" sz="900" dirty="0" err="1">
                <a:solidFill>
                  <a:schemeClr val="tx1">
                    <a:lumMod val="50000"/>
                    <a:lumOff val="50000"/>
                  </a:schemeClr>
                </a:solidFill>
                <a:latin typeface="+mj-lt"/>
              </a:rPr>
              <a:t>nunc</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Phasellus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finibus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malesuada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lobortis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Sed</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quis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tellus</a:t>
            </a:r>
            <a:r>
              <a:rPr lang="en-US" sz="900" dirty="0">
                <a:solidFill>
                  <a:schemeClr val="tx1">
                    <a:lumMod val="50000"/>
                    <a:lumOff val="50000"/>
                  </a:schemeClr>
                </a:solidFill>
                <a:latin typeface="+mj-lt"/>
              </a:rPr>
              <a:t> id </a:t>
            </a:r>
            <a:r>
              <a:rPr lang="en-US" sz="900" dirty="0" err="1">
                <a:solidFill>
                  <a:schemeClr val="tx1">
                    <a:lumMod val="50000"/>
                    <a:lumOff val="50000"/>
                  </a:schemeClr>
                </a:solidFill>
                <a:latin typeface="+mj-lt"/>
              </a:rPr>
              <a:t>nulla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mollis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iaculis</a:t>
            </a:r>
            <a:r>
              <a:rPr lang="en-US" sz="900" dirty="0">
                <a:solidFill>
                  <a:schemeClr val="tx1">
                    <a:lumMod val="50000"/>
                    <a:lumOff val="50000"/>
                  </a:schemeClr>
                </a:solidFill>
                <a:latin typeface="+mj-lt"/>
              </a:rPr>
              <a:t>. Nam </a:t>
            </a:r>
            <a:r>
              <a:rPr lang="en-US" sz="900" dirty="0" err="1">
                <a:solidFill>
                  <a:schemeClr val="tx1">
                    <a:lumMod val="50000"/>
                    <a:lumOff val="50000"/>
                  </a:schemeClr>
                </a:solidFill>
                <a:latin typeface="+mj-lt"/>
              </a:rPr>
              <a:t>nec</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auctor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arcu</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Aenean</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molestie</a:t>
            </a:r>
            <a:r>
              <a:rPr lang="en-US" sz="900" dirty="0">
                <a:solidFill>
                  <a:schemeClr val="tx1">
                    <a:lumMod val="50000"/>
                    <a:lumOff val="50000"/>
                  </a:schemeClr>
                </a:solidFill>
                <a:latin typeface="+mj-lt"/>
              </a:rPr>
              <a:t> lacus </a:t>
            </a:r>
            <a:r>
              <a:rPr lang="en-US" sz="900" dirty="0" err="1">
                <a:solidFill>
                  <a:schemeClr val="tx1">
                    <a:lumMod val="50000"/>
                    <a:lumOff val="50000"/>
                  </a:schemeClr>
                </a:solidFill>
                <a:latin typeface="+mj-lt"/>
              </a:rPr>
              <a:t>ut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urna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accumsan</a:t>
            </a:r>
            <a:r>
              <a:rPr lang="en-US" sz="900" dirty="0">
                <a:solidFill>
                  <a:schemeClr val="tx1">
                    <a:lumMod val="50000"/>
                    <a:lumOff val="50000"/>
                  </a:schemeClr>
                </a:solidFill>
                <a:latin typeface="+mj-lt"/>
              </a:rPr>
              <a:t>, a </a:t>
            </a:r>
            <a:r>
              <a:rPr lang="en-US" sz="900" dirty="0" err="1">
                <a:solidFill>
                  <a:schemeClr val="tx1">
                    <a:lumMod val="50000"/>
                    <a:lumOff val="50000"/>
                  </a:schemeClr>
                </a:solidFill>
                <a:latin typeface="+mj-lt"/>
              </a:rPr>
              <a:t>rhoncus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orci</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rhoncus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Fusce</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orci</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velit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euismod</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quis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pulvinar</a:t>
            </a:r>
            <a:r>
              <a:rPr lang="en-US" sz="900" dirty="0">
                <a:solidFill>
                  <a:schemeClr val="tx1">
                    <a:lumMod val="50000"/>
                    <a:lumOff val="50000"/>
                  </a:schemeClr>
                </a:solidFill>
                <a:latin typeface="+mj-lt"/>
              </a:rPr>
              <a:t> ac, </a:t>
            </a:r>
            <a:r>
              <a:rPr lang="en-US" sz="900" dirty="0" err="1">
                <a:solidFill>
                  <a:schemeClr val="tx1">
                    <a:lumMod val="50000"/>
                    <a:lumOff val="50000"/>
                  </a:schemeClr>
                </a:solidFill>
                <a:latin typeface="+mj-lt"/>
              </a:rPr>
              <a:t>ultrices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vel</a:t>
            </a:r>
            <a:r>
              <a:rPr lang="en-US" sz="900" dirty="0">
                <a:solidFill>
                  <a:schemeClr val="tx1">
                    <a:lumMod val="50000"/>
                    <a:lumOff val="50000"/>
                  </a:schemeClr>
                </a:solidFill>
                <a:latin typeface="+mj-lt"/>
              </a:rPr>
              <a:t> dui. </a:t>
            </a:r>
            <a:r>
              <a:rPr lang="en-US" sz="900" dirty="0" err="1">
                <a:solidFill>
                  <a:schemeClr val="tx1">
                    <a:lumMod val="50000"/>
                    <a:lumOff val="50000"/>
                  </a:schemeClr>
                </a:solidFill>
                <a:latin typeface="+mj-lt"/>
              </a:rPr>
              <a:t>Praesent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commodo</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odio</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eu</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ullamcorper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eleifend</a:t>
            </a:r>
            <a:r>
              <a:rPr lang="en-US" sz="900" dirty="0">
                <a:solidFill>
                  <a:schemeClr val="tx1">
                    <a:lumMod val="50000"/>
                    <a:lumOff val="50000"/>
                  </a:schemeClr>
                </a:solidFill>
                <a:latin typeface="+mj-lt"/>
              </a:rPr>
              <a:t>, magna </a:t>
            </a:r>
            <a:r>
              <a:rPr lang="en-US" sz="900" dirty="0" err="1">
                <a:solidFill>
                  <a:schemeClr val="tx1">
                    <a:lumMod val="50000"/>
                    <a:lumOff val="50000"/>
                  </a:schemeClr>
                </a:solidFill>
                <a:latin typeface="+mj-lt"/>
              </a:rPr>
              <a:t>metus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euismod</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elit</a:t>
            </a:r>
            <a:r>
              <a:rPr lang="en-US" sz="900" dirty="0">
                <a:solidFill>
                  <a:schemeClr val="tx1">
                    <a:lumMod val="50000"/>
                    <a:lumOff val="50000"/>
                  </a:schemeClr>
                </a:solidFill>
                <a:latin typeface="+mj-lt"/>
              </a:rPr>
              <a:t>, in </a:t>
            </a:r>
            <a:r>
              <a:rPr lang="en-US" sz="900" dirty="0" err="1">
                <a:solidFill>
                  <a:schemeClr val="tx1">
                    <a:lumMod val="50000"/>
                    <a:lumOff val="50000"/>
                  </a:schemeClr>
                </a:solidFill>
                <a:latin typeface="+mj-lt"/>
              </a:rPr>
              <a:t>porttitor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urna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nisl</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ut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nulla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Donec</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accumsan</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egestas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nulla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ut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sollicitudin</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nulla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lacinia</a:t>
            </a:r>
            <a:r>
              <a:rPr lang="en-US" sz="900" dirty="0">
                <a:solidFill>
                  <a:schemeClr val="tx1">
                    <a:lumMod val="50000"/>
                    <a:lumOff val="50000"/>
                  </a:schemeClr>
                </a:solidFill>
                <a:latin typeface="+mj-lt"/>
              </a:rPr>
              <a:t> ac. </a:t>
            </a:r>
          </a:p>
          <a:p>
            <a:pPr lvl="0" algn="just"/>
            <a:endParaRPr lang="en-US" sz="900" dirty="0">
              <a:solidFill>
                <a:schemeClr val="tx1">
                  <a:lumMod val="50000"/>
                  <a:lumOff val="50000"/>
                </a:schemeClr>
              </a:solidFill>
              <a:latin typeface="+mj-lt"/>
            </a:endParaRPr>
          </a:p>
          <a:p>
            <a:pPr lvl="0" algn="just"/>
            <a:r>
              <a:rPr lang="en-US" sz="900" dirty="0" err="1">
                <a:solidFill>
                  <a:schemeClr val="tx1">
                    <a:lumMod val="50000"/>
                    <a:lumOff val="50000"/>
                  </a:schemeClr>
                </a:solidFill>
                <a:latin typeface="+mj-lt"/>
              </a:rPr>
              <a:t>Donec</a:t>
            </a:r>
            <a:r>
              <a:rPr lang="en-US" sz="900" dirty="0">
                <a:solidFill>
                  <a:schemeClr val="tx1">
                    <a:lumMod val="50000"/>
                    <a:lumOff val="50000"/>
                  </a:schemeClr>
                </a:solidFill>
                <a:latin typeface="+mj-lt"/>
              </a:rPr>
              <a:t> ligula </a:t>
            </a:r>
            <a:r>
              <a:rPr lang="en-US" sz="900" dirty="0" err="1">
                <a:solidFill>
                  <a:schemeClr val="tx1">
                    <a:lumMod val="50000"/>
                    <a:lumOff val="50000"/>
                  </a:schemeClr>
                </a:solidFill>
                <a:latin typeface="+mj-lt"/>
              </a:rPr>
              <a:t>diam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tincidunt</a:t>
            </a:r>
            <a:r>
              <a:rPr lang="en-US" sz="900" dirty="0">
                <a:solidFill>
                  <a:schemeClr val="tx1">
                    <a:lumMod val="50000"/>
                    <a:lumOff val="50000"/>
                  </a:schemeClr>
                </a:solidFill>
                <a:latin typeface="+mj-lt"/>
              </a:rPr>
              <a:t> id </a:t>
            </a:r>
            <a:r>
              <a:rPr lang="en-US" sz="900" dirty="0" err="1">
                <a:solidFill>
                  <a:schemeClr val="tx1">
                    <a:lumMod val="50000"/>
                    <a:lumOff val="50000"/>
                  </a:schemeClr>
                </a:solidFill>
                <a:latin typeface="+mj-lt"/>
              </a:rPr>
              <a:t>nisl</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vel</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accumsan</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placerat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velit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Nullam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sagittis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feugiat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erat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vel</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vestibulum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lorem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facilisis</a:t>
            </a:r>
            <a:r>
              <a:rPr lang="en-US" sz="900" dirty="0">
                <a:solidFill>
                  <a:schemeClr val="tx1">
                    <a:lumMod val="50000"/>
                    <a:lumOff val="50000"/>
                  </a:schemeClr>
                </a:solidFill>
                <a:latin typeface="+mj-lt"/>
              </a:rPr>
              <a:t> vitae. </a:t>
            </a:r>
          </a:p>
          <a:p>
            <a:pPr lvl="0" algn="just"/>
            <a:endParaRPr lang="en-US" sz="900" dirty="0">
              <a:solidFill>
                <a:schemeClr val="tx1">
                  <a:lumMod val="50000"/>
                  <a:lumOff val="50000"/>
                </a:schemeClr>
              </a:solidFill>
              <a:latin typeface="+mj-lt"/>
            </a:endParaRPr>
          </a:p>
          <a:p>
            <a:pPr lvl="0" algn="just"/>
            <a:r>
              <a:rPr lang="en-US" sz="900" dirty="0" err="1">
                <a:solidFill>
                  <a:schemeClr val="tx1">
                    <a:lumMod val="50000"/>
                    <a:lumOff val="50000"/>
                  </a:schemeClr>
                </a:solidFill>
                <a:latin typeface="+mj-lt"/>
              </a:rPr>
              <a:t>Interdum</a:t>
            </a:r>
            <a:r>
              <a:rPr lang="en-US" sz="900" dirty="0">
                <a:solidFill>
                  <a:schemeClr val="tx1">
                    <a:lumMod val="50000"/>
                    <a:lumOff val="50000"/>
                  </a:schemeClr>
                </a:solidFill>
                <a:latin typeface="+mj-lt"/>
              </a:rPr>
              <a:t> et </a:t>
            </a:r>
            <a:r>
              <a:rPr lang="en-US" sz="900" dirty="0" err="1">
                <a:solidFill>
                  <a:schemeClr val="tx1">
                    <a:lumMod val="50000"/>
                    <a:lumOff val="50000"/>
                  </a:schemeClr>
                </a:solidFill>
                <a:latin typeface="+mj-lt"/>
              </a:rPr>
              <a:t>malesuada</a:t>
            </a:r>
            <a:r>
              <a:rPr lang="en-US" sz="900" dirty="0">
                <a:solidFill>
                  <a:schemeClr val="tx1">
                    <a:lumMod val="50000"/>
                    <a:lumOff val="50000"/>
                  </a:schemeClr>
                </a:solidFill>
                <a:latin typeface="+mj-lt"/>
              </a:rPr>
              <a:t> fames ac ante </a:t>
            </a:r>
            <a:r>
              <a:rPr lang="en-US" sz="900" dirty="0" err="1">
                <a:solidFill>
                  <a:schemeClr val="tx1">
                    <a:lumMod val="50000"/>
                    <a:lumOff val="50000"/>
                  </a:schemeClr>
                </a:solidFill>
                <a:latin typeface="+mj-lt"/>
              </a:rPr>
              <a:t>ipsum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primis</a:t>
            </a:r>
            <a:r>
              <a:rPr lang="en-US" sz="900" dirty="0">
                <a:solidFill>
                  <a:schemeClr val="tx1">
                    <a:lumMod val="50000"/>
                    <a:lumOff val="50000"/>
                  </a:schemeClr>
                </a:solidFill>
                <a:latin typeface="+mj-lt"/>
              </a:rPr>
              <a:t> in </a:t>
            </a:r>
            <a:r>
              <a:rPr lang="en-US" sz="900" dirty="0" err="1">
                <a:solidFill>
                  <a:schemeClr val="tx1">
                    <a:lumMod val="50000"/>
                    <a:lumOff val="50000"/>
                  </a:schemeClr>
                </a:solidFill>
                <a:latin typeface="+mj-lt"/>
              </a:rPr>
              <a:t>faucibus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Nullam</a:t>
            </a:r>
            <a:r>
              <a:rPr lang="en-US" sz="900" dirty="0">
                <a:solidFill>
                  <a:schemeClr val="tx1">
                    <a:lumMod val="50000"/>
                    <a:lumOff val="50000"/>
                  </a:schemeClr>
                </a:solidFill>
                <a:latin typeface="+mj-lt"/>
              </a:rPr>
              <a:t> dolor </a:t>
            </a:r>
            <a:r>
              <a:rPr lang="en-US" sz="900" dirty="0" err="1">
                <a:solidFill>
                  <a:schemeClr val="tx1">
                    <a:lumMod val="50000"/>
                    <a:lumOff val="50000"/>
                  </a:schemeClr>
                </a:solidFill>
                <a:latin typeface="+mj-lt"/>
              </a:rPr>
              <a:t>sapien</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hendrerit</a:t>
            </a:r>
            <a:r>
              <a:rPr lang="en-US" sz="900" dirty="0">
                <a:solidFill>
                  <a:schemeClr val="tx1">
                    <a:lumMod val="50000"/>
                    <a:lumOff val="50000"/>
                  </a:schemeClr>
                </a:solidFill>
                <a:latin typeface="+mj-lt"/>
              </a:rPr>
              <a:t> sit </a:t>
            </a:r>
            <a:r>
              <a:rPr lang="en-US" sz="900" dirty="0" err="1">
                <a:solidFill>
                  <a:schemeClr val="tx1">
                    <a:lumMod val="50000"/>
                    <a:lumOff val="50000"/>
                  </a:schemeClr>
                </a:solidFill>
                <a:latin typeface="+mj-lt"/>
              </a:rPr>
              <a:t>amet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tellus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tristique</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tempor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iaculis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urna</a:t>
            </a:r>
            <a:r>
              <a:rPr lang="en-US" sz="900" dirty="0">
                <a:solidFill>
                  <a:schemeClr val="tx1">
                    <a:lumMod val="50000"/>
                    <a:lumOff val="50000"/>
                  </a:schemeClr>
                </a:solidFill>
                <a:latin typeface="+mj-lt"/>
              </a:rPr>
              <a:t>. </a:t>
            </a:r>
          </a:p>
          <a:p>
            <a:pPr lvl="0" algn="just"/>
            <a:endParaRPr lang="en-US" sz="900" dirty="0">
              <a:solidFill>
                <a:schemeClr val="tx1">
                  <a:lumMod val="50000"/>
                  <a:lumOff val="50000"/>
                </a:schemeClr>
              </a:solidFill>
              <a:latin typeface="+mj-lt"/>
            </a:endParaRPr>
          </a:p>
          <a:p>
            <a:pPr lvl="0" algn="just"/>
            <a:r>
              <a:rPr lang="en-US" sz="900" dirty="0" err="1">
                <a:solidFill>
                  <a:schemeClr val="tx1">
                    <a:lumMod val="50000"/>
                    <a:lumOff val="50000"/>
                  </a:schemeClr>
                </a:solidFill>
                <a:latin typeface="+mj-lt"/>
              </a:rPr>
              <a:t>Lorem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ipsum</a:t>
            </a:r>
            <a:r>
              <a:rPr lang="en-US" sz="900" dirty="0">
                <a:solidFill>
                  <a:schemeClr val="tx1">
                    <a:lumMod val="50000"/>
                    <a:lumOff val="50000"/>
                  </a:schemeClr>
                </a:solidFill>
                <a:latin typeface="+mj-lt"/>
              </a:rPr>
              <a:t> dolor sit </a:t>
            </a:r>
            <a:r>
              <a:rPr lang="en-US" sz="900" dirty="0" err="1">
                <a:solidFill>
                  <a:schemeClr val="tx1">
                    <a:lumMod val="50000"/>
                    <a:lumOff val="50000"/>
                  </a:schemeClr>
                </a:solidFill>
                <a:latin typeface="+mj-lt"/>
              </a:rPr>
              <a:t>amet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consectetur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adipiscing</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elit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Fusce</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diam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tortor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mattis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quis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dapibus</a:t>
            </a:r>
            <a:r>
              <a:rPr lang="en-US" sz="900" dirty="0">
                <a:solidFill>
                  <a:schemeClr val="tx1">
                    <a:lumMod val="50000"/>
                    <a:lumOff val="50000"/>
                  </a:schemeClr>
                </a:solidFill>
                <a:latin typeface="+mj-lt"/>
              </a:rPr>
              <a:t> vitae, </a:t>
            </a:r>
            <a:r>
              <a:rPr lang="en-US" sz="900" dirty="0" err="1">
                <a:solidFill>
                  <a:schemeClr val="tx1">
                    <a:lumMod val="50000"/>
                    <a:lumOff val="50000"/>
                  </a:schemeClr>
                </a:solidFill>
                <a:latin typeface="+mj-lt"/>
              </a:rPr>
              <a:t>euismod</a:t>
            </a:r>
            <a:r>
              <a:rPr lang="en-US" sz="900" dirty="0">
                <a:solidFill>
                  <a:schemeClr val="tx1">
                    <a:lumMod val="50000"/>
                    <a:lumOff val="50000"/>
                  </a:schemeClr>
                </a:solidFill>
                <a:latin typeface="+mj-lt"/>
              </a:rPr>
              <a:t> non </a:t>
            </a:r>
            <a:r>
              <a:rPr lang="en-US" sz="900" dirty="0" err="1">
                <a:solidFill>
                  <a:schemeClr val="tx1">
                    <a:lumMod val="50000"/>
                    <a:lumOff val="50000"/>
                  </a:schemeClr>
                </a:solidFill>
                <a:latin typeface="+mj-lt"/>
              </a:rPr>
              <a:t>purus</a:t>
            </a:r>
            <a:r>
              <a:rPr lang="en-US" sz="900" dirty="0">
                <a:solidFill>
                  <a:schemeClr val="tx1">
                    <a:lumMod val="50000"/>
                    <a:lumOff val="50000"/>
                  </a:schemeClr>
                </a:solidFill>
                <a:latin typeface="+mj-lt"/>
              </a:rPr>
              <a:t>. Maecenas </a:t>
            </a:r>
            <a:r>
              <a:rPr lang="en-US" sz="900" dirty="0" err="1">
                <a:solidFill>
                  <a:schemeClr val="tx1">
                    <a:lumMod val="50000"/>
                    <a:lumOff val="50000"/>
                  </a:schemeClr>
                </a:solidFill>
                <a:latin typeface="+mj-lt"/>
              </a:rPr>
              <a:t>ut</a:t>
            </a:r>
            <a:r>
              <a:rPr lang="en-US" sz="900" dirty="0">
                <a:solidFill>
                  <a:schemeClr val="tx1">
                    <a:lumMod val="50000"/>
                    <a:lumOff val="50000"/>
                  </a:schemeClr>
                </a:solidFill>
                <a:latin typeface="+mj-lt"/>
              </a:rPr>
              <a:t> lacus </a:t>
            </a:r>
            <a:r>
              <a:rPr lang="en-US" sz="900" dirty="0" err="1">
                <a:solidFill>
                  <a:schemeClr val="tx1">
                    <a:lumMod val="50000"/>
                    <a:lumOff val="50000"/>
                  </a:schemeClr>
                </a:solidFill>
                <a:latin typeface="+mj-lt"/>
              </a:rPr>
              <a:t>nec</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mauris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feugiat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tristique</a:t>
            </a:r>
            <a:r>
              <a:rPr lang="en-US" sz="900" dirty="0">
                <a:solidFill>
                  <a:schemeClr val="tx1">
                    <a:lumMod val="50000"/>
                    <a:lumOff val="50000"/>
                  </a:schemeClr>
                </a:solidFill>
                <a:latin typeface="+mj-lt"/>
              </a:rPr>
              <a:t> et in </a:t>
            </a:r>
            <a:r>
              <a:rPr lang="en-US" sz="900" dirty="0" err="1">
                <a:solidFill>
                  <a:schemeClr val="tx1">
                    <a:lumMod val="50000"/>
                    <a:lumOff val="50000"/>
                  </a:schemeClr>
                </a:solidFill>
                <a:latin typeface="+mj-lt"/>
              </a:rPr>
              <a:t>metus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Duis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congue</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eros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vel</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lectus</a:t>
            </a:r>
            <a:r>
              <a:rPr lang="en-US" sz="900" dirty="0">
                <a:solidFill>
                  <a:schemeClr val="tx1">
                    <a:lumMod val="50000"/>
                    <a:lumOff val="50000"/>
                  </a:schemeClr>
                </a:solidFill>
                <a:latin typeface="+mj-lt"/>
              </a:rPr>
              <a:t> semper </a:t>
            </a:r>
            <a:r>
              <a:rPr lang="en-US" sz="900" dirty="0" err="1">
                <a:solidFill>
                  <a:schemeClr val="tx1">
                    <a:lumMod val="50000"/>
                    <a:lumOff val="50000"/>
                  </a:schemeClr>
                </a:solidFill>
                <a:latin typeface="+mj-lt"/>
              </a:rPr>
              <a:t>semper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Nullam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finibus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nisl</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ut</a:t>
            </a:r>
            <a:r>
              <a:rPr lang="en-US" sz="900" dirty="0">
                <a:solidFill>
                  <a:schemeClr val="tx1">
                    <a:lumMod val="50000"/>
                    <a:lumOff val="50000"/>
                  </a:schemeClr>
                </a:solidFill>
                <a:latin typeface="+mj-lt"/>
              </a:rPr>
              <a:t> ligula </a:t>
            </a:r>
            <a:r>
              <a:rPr lang="en-US" sz="900" dirty="0" err="1">
                <a:solidFill>
                  <a:schemeClr val="tx1">
                    <a:lumMod val="50000"/>
                    <a:lumOff val="50000"/>
                  </a:schemeClr>
                </a:solidFill>
                <a:latin typeface="+mj-lt"/>
              </a:rPr>
              <a:t>vestibulum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ut</a:t>
            </a:r>
            <a:r>
              <a:rPr lang="en-US" sz="900" dirty="0">
                <a:solidFill>
                  <a:schemeClr val="tx1">
                    <a:lumMod val="50000"/>
                    <a:lumOff val="50000"/>
                  </a:schemeClr>
                </a:solidFill>
                <a:latin typeface="+mj-lt"/>
              </a:rPr>
              <a:t> semper ex </a:t>
            </a:r>
            <a:r>
              <a:rPr lang="en-US" sz="900" dirty="0" err="1">
                <a:solidFill>
                  <a:schemeClr val="tx1">
                    <a:lumMod val="50000"/>
                    <a:lumOff val="50000"/>
                  </a:schemeClr>
                </a:solidFill>
                <a:latin typeface="+mj-lt"/>
              </a:rPr>
              <a:t>suscipit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Cras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fringilla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suscipit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cursus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Aenean</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accumsan</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malesuada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hendrerit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Morbi</a:t>
            </a:r>
            <a:r>
              <a:rPr lang="en-US" sz="900" dirty="0">
                <a:solidFill>
                  <a:schemeClr val="tx1">
                    <a:lumMod val="50000"/>
                    <a:lumOff val="50000"/>
                  </a:schemeClr>
                </a:solidFill>
                <a:latin typeface="+mj-lt"/>
              </a:rPr>
              <a:t> sit </a:t>
            </a:r>
            <a:r>
              <a:rPr lang="en-US" sz="900" dirty="0" err="1">
                <a:solidFill>
                  <a:schemeClr val="tx1">
                    <a:lumMod val="50000"/>
                    <a:lumOff val="50000"/>
                  </a:schemeClr>
                </a:solidFill>
                <a:latin typeface="+mj-lt"/>
              </a:rPr>
              <a:t>amet</a:t>
            </a:r>
            <a:r>
              <a:rPr lang="en-US" sz="900" dirty="0">
                <a:solidFill>
                  <a:schemeClr val="tx1">
                    <a:lumMod val="50000"/>
                    <a:lumOff val="50000"/>
                  </a:schemeClr>
                </a:solidFill>
                <a:latin typeface="+mj-lt"/>
              </a:rPr>
              <a:t> dolor ante. </a:t>
            </a:r>
            <a:r>
              <a:rPr lang="en-US" sz="900" dirty="0" err="1">
                <a:solidFill>
                  <a:schemeClr val="tx1">
                    <a:lumMod val="50000"/>
                    <a:lumOff val="50000"/>
                  </a:schemeClr>
                </a:solidFill>
                <a:latin typeface="+mj-lt"/>
              </a:rPr>
              <a:t>Duis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quis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viverra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urna</a:t>
            </a:r>
            <a:r>
              <a:rPr lang="en-US" sz="900" dirty="0">
                <a:solidFill>
                  <a:schemeClr val="tx1">
                    <a:lumMod val="50000"/>
                    <a:lumOff val="50000"/>
                  </a:schemeClr>
                </a:solidFill>
                <a:latin typeface="+mj-lt"/>
              </a:rPr>
              <a:t>, in </a:t>
            </a:r>
            <a:r>
              <a:rPr lang="en-US" sz="900" dirty="0" err="1">
                <a:solidFill>
                  <a:schemeClr val="tx1">
                    <a:lumMod val="50000"/>
                    <a:lumOff val="50000"/>
                  </a:schemeClr>
                </a:solidFill>
                <a:latin typeface="+mj-lt"/>
              </a:rPr>
              <a:t>ultricies</a:t>
            </a:r>
            <a:r>
              <a:rPr lang="en-US" sz="900" dirty="0">
                <a:solidFill>
                  <a:schemeClr val="tx1">
                    <a:lumMod val="50000"/>
                    <a:lumOff val="50000"/>
                  </a:schemeClr>
                </a:solidFill>
                <a:latin typeface="+mj-lt"/>
              </a:rPr>
              <a:t> diam. </a:t>
            </a:r>
            <a:r>
              <a:rPr lang="en-US" sz="900" dirty="0" err="1">
                <a:solidFill>
                  <a:schemeClr val="tx1">
                    <a:lumMod val="50000"/>
                    <a:lumOff val="50000"/>
                  </a:schemeClr>
                </a:solidFill>
                <a:latin typeface="+mj-lt"/>
              </a:rPr>
              <a:t>Morbi</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sodales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volutpat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tellus</a:t>
            </a:r>
            <a:endParaRPr lang="en-US" sz="900" dirty="0">
              <a:solidFill>
                <a:schemeClr val="tx1">
                  <a:lumMod val="50000"/>
                  <a:lumOff val="50000"/>
                </a:schemeClr>
              </a:solidFill>
              <a:latin typeface="+mj-lt"/>
            </a:endParaRPr>
          </a:p>
          <a:p>
            <a:pPr lvl="0" algn="just"/>
            <a:endParaRPr lang="en-US" sz="900" dirty="0">
              <a:solidFill>
                <a:schemeClr val="tx1">
                  <a:lumMod val="50000"/>
                  <a:lumOff val="50000"/>
                </a:schemeClr>
              </a:solidFill>
              <a:latin typeface="+mj-lt"/>
            </a:endParaRPr>
          </a:p>
          <a:p>
            <a:pPr lvl="0" algn="just"/>
            <a:r>
              <a:rPr lang="en-US" sz="900" dirty="0" err="1">
                <a:solidFill>
                  <a:schemeClr val="tx1">
                    <a:lumMod val="50000"/>
                    <a:lumOff val="50000"/>
                  </a:schemeClr>
                </a:solidFill>
                <a:latin typeface="+mj-lt"/>
              </a:rPr>
              <a:t>Proin</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commodo</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arcu</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nec</a:t>
            </a:r>
            <a:r>
              <a:rPr lang="en-US" sz="900" dirty="0">
                <a:solidFill>
                  <a:schemeClr val="tx1">
                    <a:lumMod val="50000"/>
                    <a:lumOff val="50000"/>
                  </a:schemeClr>
                </a:solidFill>
                <a:latin typeface="+mj-lt"/>
              </a:rPr>
              <a:t> nisi </a:t>
            </a:r>
            <a:r>
              <a:rPr lang="en-US" sz="900" dirty="0" err="1">
                <a:solidFill>
                  <a:schemeClr val="tx1">
                    <a:lumMod val="50000"/>
                    <a:lumOff val="50000"/>
                  </a:schemeClr>
                </a:solidFill>
                <a:latin typeface="+mj-lt"/>
              </a:rPr>
              <a:t>rhoncus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dapibus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Praesent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nec</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elit</a:t>
            </a:r>
            <a:r>
              <a:rPr lang="en-US" sz="900" dirty="0">
                <a:solidFill>
                  <a:schemeClr val="tx1">
                    <a:lumMod val="50000"/>
                    <a:lumOff val="50000"/>
                  </a:schemeClr>
                </a:solidFill>
                <a:latin typeface="+mj-lt"/>
              </a:rPr>
              <a:t> non </a:t>
            </a:r>
            <a:r>
              <a:rPr lang="en-US" sz="900" dirty="0" err="1">
                <a:solidFill>
                  <a:schemeClr val="tx1">
                    <a:lumMod val="50000"/>
                    <a:lumOff val="50000"/>
                  </a:schemeClr>
                </a:solidFill>
                <a:latin typeface="+mj-lt"/>
              </a:rPr>
              <a:t>metus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mollis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placerat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Vivamus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porta</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pulvinar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iaculis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Donec</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augue</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arcu</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volutpat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nec</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risus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eget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finibus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lacinia</a:t>
            </a:r>
            <a:r>
              <a:rPr lang="en-US" sz="900" dirty="0">
                <a:solidFill>
                  <a:schemeClr val="tx1">
                    <a:lumMod val="50000"/>
                    <a:lumOff val="50000"/>
                  </a:schemeClr>
                </a:solidFill>
                <a:latin typeface="+mj-lt"/>
              </a:rPr>
              <a:t> ligula. </a:t>
            </a:r>
            <a:r>
              <a:rPr lang="en-US" sz="900" dirty="0" err="1">
                <a:solidFill>
                  <a:schemeClr val="tx1">
                    <a:lumMod val="50000"/>
                    <a:lumOff val="50000"/>
                  </a:schemeClr>
                </a:solidFill>
                <a:latin typeface="+mj-lt"/>
              </a:rPr>
              <a:t>Curabitur</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bibendum</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arcu</a:t>
            </a:r>
            <a:r>
              <a:rPr lang="en-US" sz="900" dirty="0">
                <a:solidFill>
                  <a:schemeClr val="tx1">
                    <a:lumMod val="50000"/>
                    <a:lumOff val="50000"/>
                  </a:schemeClr>
                </a:solidFill>
                <a:latin typeface="+mj-lt"/>
              </a:rPr>
              <a:t> sit </a:t>
            </a:r>
            <a:r>
              <a:rPr lang="en-US" sz="900" dirty="0" err="1">
                <a:solidFill>
                  <a:schemeClr val="tx1">
                    <a:lumMod val="50000"/>
                    <a:lumOff val="50000"/>
                  </a:schemeClr>
                </a:solidFill>
                <a:latin typeface="+mj-lt"/>
              </a:rPr>
              <a:t>amet</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faucibus</a:t>
            </a:r>
            <a:r>
              <a:rPr lang="en-US" sz="900" dirty="0">
                <a:solidFill>
                  <a:schemeClr val="tx1">
                    <a:lumMod val="50000"/>
                    <a:lumOff val="50000"/>
                  </a:schemeClr>
                </a:solidFill>
                <a:latin typeface="+mj-lt"/>
              </a:rPr>
              <a:t> </a:t>
            </a:r>
            <a:r>
              <a:rPr lang="en-US" sz="900" dirty="0" err="1">
                <a:solidFill>
                  <a:schemeClr val="tx1">
                    <a:lumMod val="50000"/>
                    <a:lumOff val="50000"/>
                  </a:schemeClr>
                </a:solidFill>
                <a:latin typeface="+mj-lt"/>
              </a:rPr>
              <a:t>posuere</a:t>
            </a:r>
            <a:r>
              <a:rPr lang="en-US" sz="900" dirty="0">
                <a:solidFill>
                  <a:schemeClr val="tx1">
                    <a:lumMod val="50000"/>
                    <a:lumOff val="50000"/>
                  </a:schemeClr>
                </a:solidFill>
                <a:latin typeface="+mj-lt"/>
              </a:rPr>
              <a:t>. </a:t>
            </a:r>
          </a:p>
        </p:txBody>
      </p:sp>
      <p:sp>
        <p:nvSpPr>
          <p:cNvPr id="7" name="Text Box 7"/>
          <p:cNvSpPr txBox="1">
            <a:spLocks noChangeArrowheads="1"/>
          </p:cNvSpPr>
          <p:nvPr/>
        </p:nvSpPr>
        <p:spPr bwMode="auto">
          <a:xfrm>
            <a:off x="2390428" y="627847"/>
            <a:ext cx="43962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Three </a:t>
            </a:r>
            <a:r>
              <a:rPr lang="en-CA" sz="3200" b="1" spc="-200" dirty="0" err="1" smtClean="0">
                <a:solidFill>
                  <a:prstClr val="black">
                    <a:lumMod val="50000"/>
                    <a:lumOff val="50000"/>
                  </a:prstClr>
                </a:solidFill>
                <a:latin typeface="Open Sans" pitchFamily="34" charset="0"/>
                <a:ea typeface="Open Sans" pitchFamily="34" charset="0"/>
                <a:cs typeface="Open Sans" pitchFamily="34" charset="0"/>
              </a:rPr>
              <a:t>Coloum</a:t>
            </a:r>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 Text Slide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1329579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1" name="Rectangle 10"/>
          <p:cNvSpPr>
            <a:spLocks/>
          </p:cNvSpPr>
          <p:nvPr/>
        </p:nvSpPr>
        <p:spPr>
          <a:xfrm>
            <a:off x="4948590" y="1877872"/>
            <a:ext cx="3517489" cy="3354765"/>
          </a:xfrm>
          <a:prstGeom prst="rect">
            <a:avLst/>
          </a:prstGeom>
        </p:spPr>
        <p:txBody>
          <a:bodyPr wrap="square" lIns="68580" tIns="34290" rIns="68580" bIns="34290">
            <a:spAutoFit/>
          </a:bodyPr>
          <a:lstStyle/>
          <a:p>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05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05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12" name="Diagram 11"/>
          <p:cNvGraphicFramePr>
            <a:graphicFrameLocks/>
          </p:cNvGraphicFramePr>
          <p:nvPr>
            <p:extLst>
              <p:ext uri="{D42A27DB-BD31-4B8C-83A1-F6EECF244321}">
                <p14:modId xmlns:p14="http://schemas.microsoft.com/office/powerpoint/2010/main" val="4051148545"/>
              </p:ext>
            </p:extLst>
          </p:nvPr>
        </p:nvGraphicFramePr>
        <p:xfrm>
          <a:off x="880726" y="2023899"/>
          <a:ext cx="3009422" cy="26293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 Box 7"/>
          <p:cNvSpPr txBox="1">
            <a:spLocks noChangeArrowheads="1"/>
          </p:cNvSpPr>
          <p:nvPr/>
        </p:nvSpPr>
        <p:spPr bwMode="auto">
          <a:xfrm>
            <a:off x="3148550" y="627848"/>
            <a:ext cx="2879956"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4"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5" name="Straight Connector 14"/>
          <p:cNvCxnSpPr>
            <a:cxnSpLocks/>
          </p:cNvCxnSpPr>
          <p:nvPr/>
        </p:nvCxnSpPr>
        <p:spPr>
          <a:xfrm>
            <a:off x="4491654" y="1877872"/>
            <a:ext cx="0" cy="0"/>
          </a:xfrm>
          <a:prstGeom prst="line">
            <a:avLst/>
          </a:prstGeom>
          <a:ln w="42863"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ppt_x"/>
                                          </p:val>
                                        </p:tav>
                                        <p:tav tm="100000">
                                          <p:val>
                                            <p:strVal val="#ppt_x"/>
                                          </p:val>
                                        </p:tav>
                                      </p:tavLst>
                                    </p:anim>
                                    <p:anim calcmode="lin" valueType="num">
                                      <p:cBhvr additive="base">
                                        <p:cTn id="20" dur="75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2" grpId="0">
        <p:bldAsOne/>
      </p:bldGraphic>
      <p:bldP spid="13"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Placeholder 1"/>
          <p:cNvSpPr>
            <a:spLocks noGrp="1"/>
          </p:cNvSpPr>
          <p:nvPr>
            <p:ph type="body" sz="quarter" idx="18"/>
          </p:nvPr>
        </p:nvSpPr>
        <p:spPr>
          <a:xfrm>
            <a:off x="576269" y="835450"/>
            <a:ext cx="8035925" cy="323835"/>
          </a:xfrm>
        </p:spPr>
        <p:txBody>
          <a:bodyPr lIns="0" tIns="38941" rIns="0" bIns="38941"/>
          <a:lstStyle/>
          <a:p>
            <a:pPr lvl="0"/>
            <a:r>
              <a:rPr lang="es-ES_tradnl" sz="2002" dirty="0" err="1"/>
              <a:t>Numeric</a:t>
            </a:r>
            <a:r>
              <a:rPr lang="es-ES_tradnl" sz="2002" dirty="0"/>
              <a:t> </a:t>
            </a:r>
            <a:r>
              <a:rPr lang="es-ES_tradnl" sz="2002" dirty="0" err="1"/>
              <a:t>List</a:t>
            </a:r>
            <a:r>
              <a:rPr lang="es-ES_tradnl" sz="2002" dirty="0"/>
              <a:t> </a:t>
            </a:r>
            <a:r>
              <a:rPr lang="es-ES_tradnl" sz="2002" dirty="0" err="1" smtClean="0"/>
              <a:t>Example</a:t>
            </a:r>
            <a:endParaRPr lang="es-ES_tradnl" sz="2002" dirty="0"/>
          </a:p>
        </p:txBody>
      </p:sp>
      <p:sp>
        <p:nvSpPr>
          <p:cNvPr id="43" name="Text Placeholder 2"/>
          <p:cNvSpPr>
            <a:spLocks noGrp="1"/>
          </p:cNvSpPr>
          <p:nvPr>
            <p:ph type="body" sz="quarter" idx="19"/>
          </p:nvPr>
        </p:nvSpPr>
        <p:spPr>
          <a:xfrm>
            <a:off x="576268" y="1231681"/>
            <a:ext cx="8035925" cy="171338"/>
          </a:xfrm>
        </p:spPr>
        <p:txBody>
          <a:bodyPr lIns="0" tIns="38941" rIns="0" bIns="38941"/>
          <a:lstStyle/>
          <a:p>
            <a:pPr lvl="0"/>
            <a:r>
              <a:rPr lang="en-US" sz="563" dirty="0" err="1">
                <a:solidFill>
                  <a:prstClr val="white">
                    <a:lumMod val="65000"/>
                  </a:prstClr>
                </a:solidFill>
              </a:rPr>
              <a:t>Nullam</a:t>
            </a:r>
            <a:r>
              <a:rPr lang="en-US" sz="563" dirty="0">
                <a:solidFill>
                  <a:prstClr val="white">
                    <a:lumMod val="65000"/>
                  </a:prstClr>
                </a:solidFill>
              </a:rPr>
              <a:t> </a:t>
            </a:r>
            <a:r>
              <a:rPr lang="en-US" sz="563" dirty="0" err="1">
                <a:solidFill>
                  <a:prstClr val="white">
                    <a:lumMod val="65000"/>
                  </a:prstClr>
                </a:solidFill>
              </a:rPr>
              <a:t>eu</a:t>
            </a:r>
            <a:r>
              <a:rPr lang="en-US" sz="563" dirty="0">
                <a:solidFill>
                  <a:prstClr val="white">
                    <a:lumMod val="65000"/>
                  </a:prstClr>
                </a:solidFill>
              </a:rPr>
              <a:t> </a:t>
            </a:r>
            <a:r>
              <a:rPr lang="en-US" sz="563" dirty="0" err="1">
                <a:solidFill>
                  <a:prstClr val="white">
                    <a:lumMod val="65000"/>
                  </a:prstClr>
                </a:solidFill>
              </a:rPr>
              <a:t>tempor</a:t>
            </a:r>
            <a:r>
              <a:rPr lang="en-US" sz="563" dirty="0">
                <a:solidFill>
                  <a:prstClr val="white">
                    <a:lumMod val="65000"/>
                  </a:prstClr>
                </a:solidFill>
              </a:rPr>
              <a:t> </a:t>
            </a:r>
            <a:r>
              <a:rPr lang="en-US" sz="563" dirty="0" err="1">
                <a:solidFill>
                  <a:prstClr val="white">
                    <a:lumMod val="65000"/>
                  </a:prstClr>
                </a:solidFill>
              </a:rPr>
              <a:t>purus</a:t>
            </a:r>
            <a:r>
              <a:rPr lang="en-US" sz="563" dirty="0">
                <a:solidFill>
                  <a:prstClr val="white">
                    <a:lumMod val="65000"/>
                  </a:prstClr>
                </a:solidFill>
              </a:rPr>
              <a:t>. </a:t>
            </a:r>
            <a:r>
              <a:rPr lang="en-US" sz="563" dirty="0" err="1">
                <a:solidFill>
                  <a:prstClr val="white">
                    <a:lumMod val="65000"/>
                  </a:prstClr>
                </a:solidFill>
              </a:rPr>
              <a:t>Nunc</a:t>
            </a:r>
            <a:r>
              <a:rPr lang="en-US" sz="563" dirty="0">
                <a:solidFill>
                  <a:prstClr val="white">
                    <a:lumMod val="65000"/>
                  </a:prstClr>
                </a:solidFill>
              </a:rPr>
              <a:t> a </a:t>
            </a:r>
            <a:r>
              <a:rPr lang="en-US" sz="563" dirty="0" err="1">
                <a:solidFill>
                  <a:prstClr val="white">
                    <a:lumMod val="65000"/>
                  </a:prstClr>
                </a:solidFill>
              </a:rPr>
              <a:t>leo</a:t>
            </a:r>
            <a:r>
              <a:rPr lang="en-US" sz="563" dirty="0">
                <a:solidFill>
                  <a:prstClr val="white">
                    <a:lumMod val="65000"/>
                  </a:prstClr>
                </a:solidFill>
              </a:rPr>
              <a:t> magna, sit </a:t>
            </a:r>
            <a:r>
              <a:rPr lang="en-US" sz="563" dirty="0" err="1">
                <a:solidFill>
                  <a:prstClr val="white">
                    <a:lumMod val="65000"/>
                  </a:prstClr>
                </a:solidFill>
              </a:rPr>
              <a:t>amet</a:t>
            </a:r>
            <a:r>
              <a:rPr lang="en-US" sz="563" dirty="0">
                <a:solidFill>
                  <a:prstClr val="white">
                    <a:lumMod val="65000"/>
                  </a:prstClr>
                </a:solidFill>
              </a:rPr>
              <a:t> </a:t>
            </a:r>
            <a:r>
              <a:rPr lang="en-US" sz="563" dirty="0" err="1">
                <a:solidFill>
                  <a:prstClr val="white">
                    <a:lumMod val="65000"/>
                  </a:prstClr>
                </a:solidFill>
              </a:rPr>
              <a:t>consequat</a:t>
            </a:r>
            <a:r>
              <a:rPr lang="en-US" sz="563" dirty="0">
                <a:solidFill>
                  <a:prstClr val="white">
                    <a:lumMod val="65000"/>
                  </a:prstClr>
                </a:solidFill>
              </a:rPr>
              <a:t> </a:t>
            </a:r>
            <a:r>
              <a:rPr lang="en-US" sz="563" dirty="0" err="1">
                <a:solidFill>
                  <a:prstClr val="white">
                    <a:lumMod val="65000"/>
                  </a:prstClr>
                </a:solidFill>
              </a:rPr>
              <a:t>risus</a:t>
            </a:r>
            <a:r>
              <a:rPr lang="en-US" sz="563" dirty="0">
                <a:solidFill>
                  <a:prstClr val="white">
                    <a:lumMod val="65000"/>
                  </a:prstClr>
                </a:solidFill>
              </a:rPr>
              <a:t>. </a:t>
            </a:r>
            <a:r>
              <a:rPr lang="en-US" sz="563" dirty="0" err="1">
                <a:solidFill>
                  <a:prstClr val="white">
                    <a:lumMod val="65000"/>
                  </a:prstClr>
                </a:solidFill>
              </a:rPr>
              <a:t>Etiam</a:t>
            </a:r>
            <a:r>
              <a:rPr lang="en-US" sz="563" dirty="0">
                <a:solidFill>
                  <a:prstClr val="white">
                    <a:lumMod val="65000"/>
                  </a:prstClr>
                </a:solidFill>
              </a:rPr>
              <a:t> </a:t>
            </a:r>
            <a:r>
              <a:rPr lang="en-US" sz="563" dirty="0" err="1">
                <a:solidFill>
                  <a:prstClr val="white">
                    <a:lumMod val="65000"/>
                  </a:prstClr>
                </a:solidFill>
              </a:rPr>
              <a:t>faucibus</a:t>
            </a:r>
            <a:r>
              <a:rPr lang="en-US" sz="563" dirty="0">
                <a:solidFill>
                  <a:prstClr val="white">
                    <a:lumMod val="65000"/>
                  </a:prstClr>
                </a:solidFill>
              </a:rPr>
              <a:t> </a:t>
            </a:r>
            <a:r>
              <a:rPr lang="en-US" sz="563" dirty="0" err="1">
                <a:solidFill>
                  <a:prstClr val="white">
                    <a:lumMod val="65000"/>
                  </a:prstClr>
                </a:solidFill>
              </a:rPr>
              <a:t>tortor</a:t>
            </a:r>
            <a:r>
              <a:rPr lang="en-US" sz="563" dirty="0">
                <a:solidFill>
                  <a:prstClr val="white">
                    <a:lumMod val="65000"/>
                  </a:prstClr>
                </a:solidFill>
              </a:rPr>
              <a:t> a </a:t>
            </a:r>
            <a:r>
              <a:rPr lang="en-US" sz="563" dirty="0" err="1">
                <a:solidFill>
                  <a:prstClr val="white">
                    <a:lumMod val="65000"/>
                  </a:prstClr>
                </a:solidFill>
              </a:rPr>
              <a:t>ipsum</a:t>
            </a:r>
            <a:r>
              <a:rPr lang="en-US" sz="563" dirty="0">
                <a:solidFill>
                  <a:prstClr val="white">
                    <a:lumMod val="65000"/>
                  </a:prstClr>
                </a:solidFill>
              </a:rPr>
              <a:t> </a:t>
            </a:r>
            <a:r>
              <a:rPr lang="en-US" sz="563" dirty="0" err="1">
                <a:solidFill>
                  <a:prstClr val="white">
                    <a:lumMod val="65000"/>
                  </a:prstClr>
                </a:solidFill>
              </a:rPr>
              <a:t>vehicula</a:t>
            </a:r>
            <a:r>
              <a:rPr lang="en-US" sz="563" dirty="0">
                <a:solidFill>
                  <a:prstClr val="white">
                    <a:lumMod val="65000"/>
                  </a:prstClr>
                </a:solidFill>
              </a:rPr>
              <a:t> </a:t>
            </a:r>
            <a:r>
              <a:rPr lang="en-US" sz="563" dirty="0" err="1">
                <a:solidFill>
                  <a:prstClr val="white">
                    <a:lumMod val="65000"/>
                  </a:prstClr>
                </a:solidFill>
              </a:rPr>
              <a:t>sed</a:t>
            </a:r>
            <a:r>
              <a:rPr lang="en-US" sz="563" dirty="0">
                <a:solidFill>
                  <a:prstClr val="white">
                    <a:lumMod val="65000"/>
                  </a:prstClr>
                </a:solidFill>
              </a:rPr>
              <a:t> </a:t>
            </a:r>
            <a:r>
              <a:rPr lang="en-US" sz="563" dirty="0" err="1">
                <a:solidFill>
                  <a:prstClr val="white">
                    <a:lumMod val="65000"/>
                  </a:prstClr>
                </a:solidFill>
              </a:rPr>
              <a:t>suscipit</a:t>
            </a:r>
            <a:r>
              <a:rPr lang="en-US" sz="563" dirty="0" smtClean="0">
                <a:solidFill>
                  <a:prstClr val="white">
                    <a:lumMod val="65000"/>
                  </a:prstClr>
                </a:solidFill>
              </a:rPr>
              <a:t>.</a:t>
            </a:r>
            <a:endParaRPr lang="en-US" sz="563" dirty="0">
              <a:solidFill>
                <a:prstClr val="white">
                  <a:lumMod val="65000"/>
                </a:prstClr>
              </a:solidFill>
            </a:endParaRPr>
          </a:p>
        </p:txBody>
      </p:sp>
      <p:sp>
        <p:nvSpPr>
          <p:cNvPr id="44" name="Text Placeholder 3"/>
          <p:cNvSpPr>
            <a:spLocks noGrp="1"/>
          </p:cNvSpPr>
          <p:nvPr>
            <p:ph type="body" sz="quarter" idx="17"/>
          </p:nvPr>
        </p:nvSpPr>
        <p:spPr>
          <a:xfrm>
            <a:off x="623843" y="1955744"/>
            <a:ext cx="458552" cy="339700"/>
          </a:xfrm>
        </p:spPr>
        <p:txBody>
          <a:bodyPr lIns="0" tIns="38941" rIns="0" bIns="38941">
            <a:normAutofit/>
          </a:bodyPr>
          <a:lstStyle/>
          <a:p>
            <a:r>
              <a:rPr lang="en-US" sz="1125" dirty="0" smtClean="0"/>
              <a:t>01</a:t>
            </a:r>
            <a:endParaRPr lang="en-US" sz="1125" dirty="0"/>
          </a:p>
        </p:txBody>
      </p:sp>
      <p:sp>
        <p:nvSpPr>
          <p:cNvPr id="45" name="Text Placeholder 4"/>
          <p:cNvSpPr>
            <a:spLocks noGrp="1"/>
          </p:cNvSpPr>
          <p:nvPr>
            <p:ph type="body" sz="quarter" idx="20"/>
          </p:nvPr>
        </p:nvSpPr>
        <p:spPr>
          <a:xfrm>
            <a:off x="1226336" y="1784349"/>
            <a:ext cx="3006999" cy="253769"/>
          </a:xfrm>
        </p:spPr>
        <p:txBody>
          <a:bodyPr lIns="0" tIns="38941" rIns="0" bIns="38941"/>
          <a:lstStyle/>
          <a:p>
            <a:r>
              <a:rPr lang="en-US" sz="656" dirty="0"/>
              <a:t>Subtitle </a:t>
            </a:r>
            <a:r>
              <a:rPr lang="en-US" sz="656" dirty="0" smtClean="0"/>
              <a:t>Example</a:t>
            </a:r>
            <a:endParaRPr lang="en-US" sz="656" dirty="0"/>
          </a:p>
        </p:txBody>
      </p:sp>
      <p:sp>
        <p:nvSpPr>
          <p:cNvPr id="46" name="Text Placeholder 5"/>
          <p:cNvSpPr>
            <a:spLocks noGrp="1"/>
          </p:cNvSpPr>
          <p:nvPr>
            <p:ph type="body" sz="quarter" idx="16"/>
          </p:nvPr>
        </p:nvSpPr>
        <p:spPr>
          <a:xfrm>
            <a:off x="1226336" y="2058032"/>
            <a:ext cx="3006999" cy="615314"/>
          </a:xfrm>
        </p:spPr>
        <p:txBody>
          <a:bodyPr lIns="0" tIns="0" rIns="0" bIns="0"/>
          <a:lstStyle/>
          <a:p>
            <a:pPr lvl="0"/>
            <a:r>
              <a:rPr lang="en-US" sz="563" dirty="0" err="1"/>
              <a:t>Donec</a:t>
            </a:r>
            <a:r>
              <a:rPr lang="en-US" sz="563" dirty="0"/>
              <a:t> </a:t>
            </a:r>
            <a:r>
              <a:rPr lang="en-US" sz="563" dirty="0" err="1"/>
              <a:t>vel</a:t>
            </a:r>
            <a:r>
              <a:rPr lang="en-US" sz="563" dirty="0"/>
              <a:t> </a:t>
            </a:r>
            <a:r>
              <a:rPr lang="en-US" sz="563" dirty="0" err="1"/>
              <a:t>nisl</a:t>
            </a:r>
            <a:r>
              <a:rPr lang="en-US" sz="563" dirty="0"/>
              <a:t> </a:t>
            </a:r>
            <a:r>
              <a:rPr lang="en-US" sz="563" dirty="0" err="1"/>
              <a:t>nec</a:t>
            </a:r>
            <a:r>
              <a:rPr lang="en-US" sz="563" dirty="0"/>
              <a:t> </a:t>
            </a:r>
            <a:r>
              <a:rPr lang="en-US" sz="563" dirty="0" err="1"/>
              <a:t>risus</a:t>
            </a:r>
            <a:r>
              <a:rPr lang="en-US" sz="563" dirty="0"/>
              <a:t> </a:t>
            </a:r>
            <a:r>
              <a:rPr lang="en-US" sz="563" dirty="0" err="1"/>
              <a:t>vulputate</a:t>
            </a:r>
            <a:r>
              <a:rPr lang="en-US" sz="563" dirty="0"/>
              <a:t> </a:t>
            </a:r>
            <a:r>
              <a:rPr lang="en-US" sz="563" dirty="0" err="1"/>
              <a:t>placerat</a:t>
            </a:r>
            <a:r>
              <a:rPr lang="en-US" sz="563" dirty="0"/>
              <a:t> in at ligula magna </a:t>
            </a:r>
            <a:r>
              <a:rPr lang="en-US" sz="563" dirty="0" err="1"/>
              <a:t>nec</a:t>
            </a:r>
            <a:r>
              <a:rPr lang="en-US" sz="563" dirty="0"/>
              <a:t> lacus </a:t>
            </a:r>
            <a:r>
              <a:rPr lang="en-US" sz="563" dirty="0" err="1"/>
              <a:t>porttitor</a:t>
            </a:r>
            <a:r>
              <a:rPr lang="en-US" sz="563" dirty="0"/>
              <a:t> </a:t>
            </a:r>
            <a:r>
              <a:rPr lang="en-US" sz="563" dirty="0" err="1"/>
              <a:t>hendrerit</a:t>
            </a:r>
            <a:r>
              <a:rPr lang="en-US" sz="563" dirty="0"/>
              <a:t>. In </a:t>
            </a:r>
            <a:r>
              <a:rPr lang="en-US" sz="563" dirty="0" err="1"/>
              <a:t>pulvinar</a:t>
            </a:r>
            <a:r>
              <a:rPr lang="en-US" sz="563" dirty="0"/>
              <a:t> quam vitae </a:t>
            </a:r>
            <a:r>
              <a:rPr lang="en-US" sz="563" dirty="0" err="1"/>
              <a:t>pell</a:t>
            </a:r>
            <a:r>
              <a:rPr lang="en-US" sz="563" dirty="0"/>
              <a:t> en </a:t>
            </a:r>
            <a:r>
              <a:rPr lang="en-US" sz="563" dirty="0" err="1"/>
              <a:t>tesque</a:t>
            </a:r>
            <a:r>
              <a:rPr lang="en-US" sz="563" dirty="0"/>
              <a:t> </a:t>
            </a:r>
            <a:r>
              <a:rPr lang="en-US" sz="563" dirty="0" err="1"/>
              <a:t>aliquam</a:t>
            </a:r>
            <a:r>
              <a:rPr lang="en-US" sz="563" dirty="0"/>
              <a:t>. </a:t>
            </a:r>
            <a:r>
              <a:rPr lang="en-US" sz="563" dirty="0" err="1"/>
              <a:t>Fusce</a:t>
            </a:r>
            <a:r>
              <a:rPr lang="en-US" sz="563" dirty="0"/>
              <a:t> </a:t>
            </a:r>
            <a:r>
              <a:rPr lang="en-US" sz="563" dirty="0" err="1"/>
              <a:t>venenatis</a:t>
            </a:r>
            <a:r>
              <a:rPr lang="en-US" sz="563" dirty="0" smtClean="0"/>
              <a:t>.</a:t>
            </a:r>
            <a:endParaRPr lang="en-US" sz="563" dirty="0"/>
          </a:p>
        </p:txBody>
      </p:sp>
      <p:sp>
        <p:nvSpPr>
          <p:cNvPr id="47" name="Text Placeholder 6"/>
          <p:cNvSpPr>
            <a:spLocks noGrp="1"/>
          </p:cNvSpPr>
          <p:nvPr>
            <p:ph type="body" sz="quarter" idx="21"/>
          </p:nvPr>
        </p:nvSpPr>
        <p:spPr>
          <a:xfrm>
            <a:off x="5002698" y="1955744"/>
            <a:ext cx="458552" cy="339700"/>
          </a:xfrm>
        </p:spPr>
        <p:txBody>
          <a:bodyPr lIns="0" tIns="38941" rIns="0" bIns="38941">
            <a:normAutofit/>
          </a:bodyPr>
          <a:lstStyle/>
          <a:p>
            <a:r>
              <a:rPr lang="en-US" sz="1125" dirty="0" smtClean="0"/>
              <a:t>02</a:t>
            </a:r>
            <a:endParaRPr lang="en-US" sz="1125" dirty="0"/>
          </a:p>
        </p:txBody>
      </p:sp>
      <p:sp>
        <p:nvSpPr>
          <p:cNvPr id="48" name="Text Placeholder 7"/>
          <p:cNvSpPr>
            <a:spLocks noGrp="1"/>
          </p:cNvSpPr>
          <p:nvPr>
            <p:ph type="body" sz="quarter" idx="22"/>
          </p:nvPr>
        </p:nvSpPr>
        <p:spPr>
          <a:xfrm>
            <a:off x="5605190" y="1784349"/>
            <a:ext cx="3006999" cy="253769"/>
          </a:xfrm>
        </p:spPr>
        <p:txBody>
          <a:bodyPr lIns="0" tIns="38941" rIns="0" bIns="38941"/>
          <a:lstStyle/>
          <a:p>
            <a:r>
              <a:rPr lang="en-US" sz="656" dirty="0"/>
              <a:t>Subtitle </a:t>
            </a:r>
            <a:r>
              <a:rPr lang="en-US" sz="656" dirty="0" smtClean="0"/>
              <a:t>Example</a:t>
            </a:r>
            <a:endParaRPr lang="en-US" sz="656" dirty="0"/>
          </a:p>
        </p:txBody>
      </p:sp>
      <p:sp>
        <p:nvSpPr>
          <p:cNvPr id="49" name="Text Placeholder 8"/>
          <p:cNvSpPr>
            <a:spLocks noGrp="1"/>
          </p:cNvSpPr>
          <p:nvPr>
            <p:ph type="body" sz="quarter" idx="23"/>
          </p:nvPr>
        </p:nvSpPr>
        <p:spPr>
          <a:xfrm>
            <a:off x="5605190" y="2058032"/>
            <a:ext cx="3006999" cy="615314"/>
          </a:xfrm>
        </p:spPr>
        <p:txBody>
          <a:bodyPr lIns="0" tIns="0" rIns="0" bIns="0"/>
          <a:lstStyle/>
          <a:p>
            <a:pPr lvl="0"/>
            <a:r>
              <a:rPr lang="en-US" sz="563" dirty="0" err="1"/>
              <a:t>Donec</a:t>
            </a:r>
            <a:r>
              <a:rPr lang="en-US" sz="563" dirty="0"/>
              <a:t> </a:t>
            </a:r>
            <a:r>
              <a:rPr lang="en-US" sz="563" dirty="0" err="1"/>
              <a:t>vel</a:t>
            </a:r>
            <a:r>
              <a:rPr lang="en-US" sz="563" dirty="0"/>
              <a:t> </a:t>
            </a:r>
            <a:r>
              <a:rPr lang="en-US" sz="563" dirty="0" err="1"/>
              <a:t>nisl</a:t>
            </a:r>
            <a:r>
              <a:rPr lang="en-US" sz="563" dirty="0"/>
              <a:t> </a:t>
            </a:r>
            <a:r>
              <a:rPr lang="en-US" sz="563" dirty="0" err="1"/>
              <a:t>nec</a:t>
            </a:r>
            <a:r>
              <a:rPr lang="en-US" sz="563" dirty="0"/>
              <a:t> </a:t>
            </a:r>
            <a:r>
              <a:rPr lang="en-US" sz="563" dirty="0" err="1"/>
              <a:t>risus</a:t>
            </a:r>
            <a:r>
              <a:rPr lang="en-US" sz="563" dirty="0"/>
              <a:t> </a:t>
            </a:r>
            <a:r>
              <a:rPr lang="en-US" sz="563" dirty="0" err="1"/>
              <a:t>vulputate</a:t>
            </a:r>
            <a:r>
              <a:rPr lang="en-US" sz="563" dirty="0"/>
              <a:t> </a:t>
            </a:r>
            <a:r>
              <a:rPr lang="en-US" sz="563" dirty="0" err="1"/>
              <a:t>placerat</a:t>
            </a:r>
            <a:r>
              <a:rPr lang="en-US" sz="563" dirty="0"/>
              <a:t> in at ligula magna </a:t>
            </a:r>
            <a:r>
              <a:rPr lang="en-US" sz="563" dirty="0" err="1"/>
              <a:t>nec</a:t>
            </a:r>
            <a:r>
              <a:rPr lang="en-US" sz="563" dirty="0"/>
              <a:t> lacus </a:t>
            </a:r>
            <a:r>
              <a:rPr lang="en-US" sz="563" dirty="0" err="1"/>
              <a:t>porttitor</a:t>
            </a:r>
            <a:r>
              <a:rPr lang="en-US" sz="563" dirty="0"/>
              <a:t> </a:t>
            </a:r>
            <a:r>
              <a:rPr lang="en-US" sz="563" dirty="0" err="1"/>
              <a:t>hendrerit</a:t>
            </a:r>
            <a:r>
              <a:rPr lang="en-US" sz="563" dirty="0"/>
              <a:t>. In </a:t>
            </a:r>
            <a:r>
              <a:rPr lang="en-US" sz="563" dirty="0" err="1"/>
              <a:t>pulvinar</a:t>
            </a:r>
            <a:r>
              <a:rPr lang="en-US" sz="563" dirty="0"/>
              <a:t> quam vitae </a:t>
            </a:r>
            <a:r>
              <a:rPr lang="en-US" sz="563" dirty="0" err="1"/>
              <a:t>pell</a:t>
            </a:r>
            <a:r>
              <a:rPr lang="en-US" sz="563" dirty="0"/>
              <a:t> en </a:t>
            </a:r>
            <a:r>
              <a:rPr lang="en-US" sz="563" dirty="0" err="1"/>
              <a:t>tesque</a:t>
            </a:r>
            <a:r>
              <a:rPr lang="en-US" sz="563" dirty="0"/>
              <a:t> </a:t>
            </a:r>
            <a:r>
              <a:rPr lang="en-US" sz="563" dirty="0" err="1"/>
              <a:t>aliquam</a:t>
            </a:r>
            <a:r>
              <a:rPr lang="en-US" sz="563" dirty="0"/>
              <a:t>. </a:t>
            </a:r>
            <a:r>
              <a:rPr lang="en-US" sz="563" dirty="0" err="1"/>
              <a:t>Fusce</a:t>
            </a:r>
            <a:r>
              <a:rPr lang="en-US" sz="563" dirty="0"/>
              <a:t> </a:t>
            </a:r>
            <a:r>
              <a:rPr lang="en-US" sz="563" dirty="0" err="1"/>
              <a:t>venenatis</a:t>
            </a:r>
            <a:r>
              <a:rPr lang="en-US" sz="563" dirty="0" smtClean="0"/>
              <a:t>.</a:t>
            </a:r>
            <a:endParaRPr lang="en-US" sz="563" dirty="0"/>
          </a:p>
        </p:txBody>
      </p:sp>
      <p:sp>
        <p:nvSpPr>
          <p:cNvPr id="50" name="Text Placeholder 9"/>
          <p:cNvSpPr>
            <a:spLocks noGrp="1"/>
          </p:cNvSpPr>
          <p:nvPr>
            <p:ph type="body" sz="quarter" idx="24"/>
          </p:nvPr>
        </p:nvSpPr>
        <p:spPr>
          <a:xfrm>
            <a:off x="623843" y="3073344"/>
            <a:ext cx="458552" cy="339700"/>
          </a:xfrm>
        </p:spPr>
        <p:txBody>
          <a:bodyPr lIns="0" tIns="38941" rIns="0" bIns="38941">
            <a:normAutofit/>
          </a:bodyPr>
          <a:lstStyle/>
          <a:p>
            <a:r>
              <a:rPr lang="en-US" sz="1125" dirty="0" smtClean="0"/>
              <a:t>03</a:t>
            </a:r>
            <a:endParaRPr lang="en-US" sz="1125" dirty="0"/>
          </a:p>
        </p:txBody>
      </p:sp>
      <p:sp>
        <p:nvSpPr>
          <p:cNvPr id="51" name="Text Placeholder 10"/>
          <p:cNvSpPr>
            <a:spLocks noGrp="1"/>
          </p:cNvSpPr>
          <p:nvPr>
            <p:ph type="body" sz="quarter" idx="25"/>
          </p:nvPr>
        </p:nvSpPr>
        <p:spPr>
          <a:xfrm>
            <a:off x="1226336" y="2901949"/>
            <a:ext cx="3006999" cy="253769"/>
          </a:xfrm>
        </p:spPr>
        <p:txBody>
          <a:bodyPr lIns="0" tIns="38941" rIns="0" bIns="38941"/>
          <a:lstStyle/>
          <a:p>
            <a:r>
              <a:rPr lang="en-US" sz="656" dirty="0"/>
              <a:t>Subtitle </a:t>
            </a:r>
            <a:r>
              <a:rPr lang="en-US" sz="656" dirty="0" smtClean="0"/>
              <a:t>Example</a:t>
            </a:r>
            <a:endParaRPr lang="en-US" sz="656" dirty="0"/>
          </a:p>
        </p:txBody>
      </p:sp>
      <p:sp>
        <p:nvSpPr>
          <p:cNvPr id="52" name="Text Placeholder 11"/>
          <p:cNvSpPr>
            <a:spLocks noGrp="1"/>
          </p:cNvSpPr>
          <p:nvPr>
            <p:ph type="body" sz="quarter" idx="26"/>
          </p:nvPr>
        </p:nvSpPr>
        <p:spPr>
          <a:xfrm>
            <a:off x="1226336" y="3175632"/>
            <a:ext cx="3006999" cy="615314"/>
          </a:xfrm>
        </p:spPr>
        <p:txBody>
          <a:bodyPr lIns="0" tIns="0" rIns="0" bIns="0"/>
          <a:lstStyle/>
          <a:p>
            <a:pPr lvl="0"/>
            <a:r>
              <a:rPr lang="en-US" sz="563" dirty="0" err="1"/>
              <a:t>Donec</a:t>
            </a:r>
            <a:r>
              <a:rPr lang="en-US" sz="563" dirty="0"/>
              <a:t> </a:t>
            </a:r>
            <a:r>
              <a:rPr lang="en-US" sz="563" dirty="0" err="1"/>
              <a:t>vel</a:t>
            </a:r>
            <a:r>
              <a:rPr lang="en-US" sz="563" dirty="0"/>
              <a:t> </a:t>
            </a:r>
            <a:r>
              <a:rPr lang="en-US" sz="563" dirty="0" err="1"/>
              <a:t>nisl</a:t>
            </a:r>
            <a:r>
              <a:rPr lang="en-US" sz="563" dirty="0"/>
              <a:t> </a:t>
            </a:r>
            <a:r>
              <a:rPr lang="en-US" sz="563" dirty="0" err="1"/>
              <a:t>nec</a:t>
            </a:r>
            <a:r>
              <a:rPr lang="en-US" sz="563" dirty="0"/>
              <a:t> </a:t>
            </a:r>
            <a:r>
              <a:rPr lang="en-US" sz="563" dirty="0" err="1"/>
              <a:t>risus</a:t>
            </a:r>
            <a:r>
              <a:rPr lang="en-US" sz="563" dirty="0"/>
              <a:t> </a:t>
            </a:r>
            <a:r>
              <a:rPr lang="en-US" sz="563" dirty="0" err="1"/>
              <a:t>vulputate</a:t>
            </a:r>
            <a:r>
              <a:rPr lang="en-US" sz="563" dirty="0"/>
              <a:t> </a:t>
            </a:r>
            <a:r>
              <a:rPr lang="en-US" sz="563" dirty="0" err="1"/>
              <a:t>placerat</a:t>
            </a:r>
            <a:r>
              <a:rPr lang="en-US" sz="563" dirty="0"/>
              <a:t> in at ligula magna </a:t>
            </a:r>
            <a:r>
              <a:rPr lang="en-US" sz="563" dirty="0" err="1"/>
              <a:t>nec</a:t>
            </a:r>
            <a:r>
              <a:rPr lang="en-US" sz="563" dirty="0"/>
              <a:t> lacus </a:t>
            </a:r>
            <a:r>
              <a:rPr lang="en-US" sz="563" dirty="0" err="1"/>
              <a:t>porttitor</a:t>
            </a:r>
            <a:r>
              <a:rPr lang="en-US" sz="563" dirty="0"/>
              <a:t> </a:t>
            </a:r>
            <a:r>
              <a:rPr lang="en-US" sz="563" dirty="0" err="1"/>
              <a:t>hendrerit</a:t>
            </a:r>
            <a:r>
              <a:rPr lang="en-US" sz="563" dirty="0"/>
              <a:t>. In </a:t>
            </a:r>
            <a:r>
              <a:rPr lang="en-US" sz="563" dirty="0" err="1"/>
              <a:t>pulvinar</a:t>
            </a:r>
            <a:r>
              <a:rPr lang="en-US" sz="563" dirty="0"/>
              <a:t> quam vitae </a:t>
            </a:r>
            <a:r>
              <a:rPr lang="en-US" sz="563" dirty="0" err="1"/>
              <a:t>pell</a:t>
            </a:r>
            <a:r>
              <a:rPr lang="en-US" sz="563" dirty="0"/>
              <a:t> en </a:t>
            </a:r>
            <a:r>
              <a:rPr lang="en-US" sz="563" dirty="0" err="1"/>
              <a:t>tesque</a:t>
            </a:r>
            <a:r>
              <a:rPr lang="en-US" sz="563" dirty="0"/>
              <a:t> </a:t>
            </a:r>
            <a:r>
              <a:rPr lang="en-US" sz="563" dirty="0" err="1"/>
              <a:t>aliquam</a:t>
            </a:r>
            <a:r>
              <a:rPr lang="en-US" sz="563" dirty="0"/>
              <a:t>. </a:t>
            </a:r>
            <a:r>
              <a:rPr lang="en-US" sz="563" dirty="0" err="1"/>
              <a:t>Fusce</a:t>
            </a:r>
            <a:r>
              <a:rPr lang="en-US" sz="563" dirty="0"/>
              <a:t> </a:t>
            </a:r>
            <a:r>
              <a:rPr lang="en-US" sz="563" dirty="0" err="1"/>
              <a:t>venenatis</a:t>
            </a:r>
            <a:r>
              <a:rPr lang="en-US" sz="563" dirty="0" smtClean="0"/>
              <a:t>.</a:t>
            </a:r>
            <a:endParaRPr lang="en-US" sz="563" dirty="0"/>
          </a:p>
        </p:txBody>
      </p:sp>
      <p:sp>
        <p:nvSpPr>
          <p:cNvPr id="53" name="Text Placeholder 12"/>
          <p:cNvSpPr>
            <a:spLocks noGrp="1"/>
          </p:cNvSpPr>
          <p:nvPr>
            <p:ph type="body" sz="quarter" idx="27"/>
          </p:nvPr>
        </p:nvSpPr>
        <p:spPr>
          <a:xfrm>
            <a:off x="5002698" y="3073344"/>
            <a:ext cx="458552" cy="339700"/>
          </a:xfrm>
        </p:spPr>
        <p:txBody>
          <a:bodyPr lIns="0" tIns="38941" rIns="0" bIns="38941">
            <a:normAutofit/>
          </a:bodyPr>
          <a:lstStyle/>
          <a:p>
            <a:r>
              <a:rPr lang="en-US" sz="1125" dirty="0" smtClean="0"/>
              <a:t>04</a:t>
            </a:r>
            <a:endParaRPr lang="en-US" sz="1125" dirty="0"/>
          </a:p>
        </p:txBody>
      </p:sp>
      <p:sp>
        <p:nvSpPr>
          <p:cNvPr id="54" name="Text Placeholder 13"/>
          <p:cNvSpPr>
            <a:spLocks noGrp="1"/>
          </p:cNvSpPr>
          <p:nvPr>
            <p:ph type="body" sz="quarter" idx="28"/>
          </p:nvPr>
        </p:nvSpPr>
        <p:spPr>
          <a:xfrm>
            <a:off x="5605190" y="2901949"/>
            <a:ext cx="3006999" cy="253769"/>
          </a:xfrm>
        </p:spPr>
        <p:txBody>
          <a:bodyPr lIns="0" tIns="38941" rIns="0" bIns="38941"/>
          <a:lstStyle/>
          <a:p>
            <a:r>
              <a:rPr lang="en-US" sz="656" dirty="0"/>
              <a:t>Subtitle </a:t>
            </a:r>
            <a:r>
              <a:rPr lang="en-US" sz="656" dirty="0" smtClean="0"/>
              <a:t>Example</a:t>
            </a:r>
            <a:endParaRPr lang="en-US" sz="656" dirty="0"/>
          </a:p>
        </p:txBody>
      </p:sp>
      <p:sp>
        <p:nvSpPr>
          <p:cNvPr id="55" name="Text Placeholder 14"/>
          <p:cNvSpPr>
            <a:spLocks noGrp="1"/>
          </p:cNvSpPr>
          <p:nvPr>
            <p:ph type="body" sz="quarter" idx="29"/>
          </p:nvPr>
        </p:nvSpPr>
        <p:spPr>
          <a:xfrm>
            <a:off x="5605190" y="3175632"/>
            <a:ext cx="3006999" cy="615314"/>
          </a:xfrm>
        </p:spPr>
        <p:txBody>
          <a:bodyPr lIns="0" tIns="0" rIns="0" bIns="0"/>
          <a:lstStyle/>
          <a:p>
            <a:pPr lvl="0"/>
            <a:r>
              <a:rPr lang="en-US" sz="563" dirty="0" err="1"/>
              <a:t>Donec</a:t>
            </a:r>
            <a:r>
              <a:rPr lang="en-US" sz="563" dirty="0"/>
              <a:t> </a:t>
            </a:r>
            <a:r>
              <a:rPr lang="en-US" sz="563" dirty="0" err="1"/>
              <a:t>vel</a:t>
            </a:r>
            <a:r>
              <a:rPr lang="en-US" sz="563" dirty="0"/>
              <a:t> </a:t>
            </a:r>
            <a:r>
              <a:rPr lang="en-US" sz="563" dirty="0" err="1"/>
              <a:t>nisl</a:t>
            </a:r>
            <a:r>
              <a:rPr lang="en-US" sz="563" dirty="0"/>
              <a:t> </a:t>
            </a:r>
            <a:r>
              <a:rPr lang="en-US" sz="563" dirty="0" err="1"/>
              <a:t>nec</a:t>
            </a:r>
            <a:r>
              <a:rPr lang="en-US" sz="563" dirty="0"/>
              <a:t> </a:t>
            </a:r>
            <a:r>
              <a:rPr lang="en-US" sz="563" dirty="0" err="1"/>
              <a:t>risus</a:t>
            </a:r>
            <a:r>
              <a:rPr lang="en-US" sz="563" dirty="0"/>
              <a:t> </a:t>
            </a:r>
            <a:r>
              <a:rPr lang="en-US" sz="563" dirty="0" err="1"/>
              <a:t>vulputate</a:t>
            </a:r>
            <a:r>
              <a:rPr lang="en-US" sz="563" dirty="0"/>
              <a:t> </a:t>
            </a:r>
            <a:r>
              <a:rPr lang="en-US" sz="563" dirty="0" err="1"/>
              <a:t>placerat</a:t>
            </a:r>
            <a:r>
              <a:rPr lang="en-US" sz="563" dirty="0"/>
              <a:t> in at ligula magna </a:t>
            </a:r>
            <a:r>
              <a:rPr lang="en-US" sz="563" dirty="0" err="1"/>
              <a:t>nec</a:t>
            </a:r>
            <a:r>
              <a:rPr lang="en-US" sz="563" dirty="0"/>
              <a:t> lacus </a:t>
            </a:r>
            <a:r>
              <a:rPr lang="en-US" sz="563" dirty="0" err="1"/>
              <a:t>porttitor</a:t>
            </a:r>
            <a:r>
              <a:rPr lang="en-US" sz="563" dirty="0"/>
              <a:t> </a:t>
            </a:r>
            <a:r>
              <a:rPr lang="en-US" sz="563" dirty="0" err="1"/>
              <a:t>hendrerit</a:t>
            </a:r>
            <a:r>
              <a:rPr lang="en-US" sz="563" dirty="0"/>
              <a:t>. In </a:t>
            </a:r>
            <a:r>
              <a:rPr lang="en-US" sz="563" dirty="0" err="1"/>
              <a:t>pulvinar</a:t>
            </a:r>
            <a:r>
              <a:rPr lang="en-US" sz="563" dirty="0"/>
              <a:t> quam vitae </a:t>
            </a:r>
            <a:r>
              <a:rPr lang="en-US" sz="563" dirty="0" err="1"/>
              <a:t>pell</a:t>
            </a:r>
            <a:r>
              <a:rPr lang="en-US" sz="563" dirty="0"/>
              <a:t> en </a:t>
            </a:r>
            <a:r>
              <a:rPr lang="en-US" sz="563" dirty="0" err="1"/>
              <a:t>tesque</a:t>
            </a:r>
            <a:r>
              <a:rPr lang="en-US" sz="563" dirty="0"/>
              <a:t> </a:t>
            </a:r>
            <a:r>
              <a:rPr lang="en-US" sz="563" dirty="0" err="1"/>
              <a:t>aliquam</a:t>
            </a:r>
            <a:r>
              <a:rPr lang="en-US" sz="563" dirty="0"/>
              <a:t>. </a:t>
            </a:r>
            <a:r>
              <a:rPr lang="en-US" sz="563" dirty="0" err="1"/>
              <a:t>Fusce</a:t>
            </a:r>
            <a:r>
              <a:rPr lang="en-US" sz="563" dirty="0"/>
              <a:t> </a:t>
            </a:r>
            <a:r>
              <a:rPr lang="en-US" sz="563" dirty="0" err="1"/>
              <a:t>venenatis</a:t>
            </a:r>
            <a:r>
              <a:rPr lang="en-US" sz="563" dirty="0" smtClean="0"/>
              <a:t>.</a:t>
            </a:r>
            <a:endParaRPr lang="en-US" sz="563" dirty="0"/>
          </a:p>
        </p:txBody>
      </p:sp>
      <p:sp>
        <p:nvSpPr>
          <p:cNvPr id="56" name="Text Placeholder 15"/>
          <p:cNvSpPr>
            <a:spLocks noGrp="1"/>
          </p:cNvSpPr>
          <p:nvPr>
            <p:ph type="body" sz="quarter" idx="30"/>
          </p:nvPr>
        </p:nvSpPr>
        <p:spPr>
          <a:xfrm>
            <a:off x="615376" y="4182477"/>
            <a:ext cx="458552" cy="339700"/>
          </a:xfrm>
        </p:spPr>
        <p:txBody>
          <a:bodyPr lIns="0" tIns="38941" rIns="0" bIns="38941">
            <a:normAutofit/>
          </a:bodyPr>
          <a:lstStyle/>
          <a:p>
            <a:r>
              <a:rPr lang="en-US" sz="1125" dirty="0" smtClean="0"/>
              <a:t>05</a:t>
            </a:r>
            <a:endParaRPr lang="en-US" sz="1125" dirty="0"/>
          </a:p>
        </p:txBody>
      </p:sp>
      <p:sp>
        <p:nvSpPr>
          <p:cNvPr id="57" name="Text Placeholder 16"/>
          <p:cNvSpPr>
            <a:spLocks noGrp="1"/>
          </p:cNvSpPr>
          <p:nvPr>
            <p:ph type="body" sz="quarter" idx="31"/>
          </p:nvPr>
        </p:nvSpPr>
        <p:spPr>
          <a:xfrm>
            <a:off x="1217870" y="4011083"/>
            <a:ext cx="3006999" cy="253769"/>
          </a:xfrm>
        </p:spPr>
        <p:txBody>
          <a:bodyPr lIns="0" tIns="38941" rIns="0" bIns="38941"/>
          <a:lstStyle/>
          <a:p>
            <a:r>
              <a:rPr lang="en-US" sz="656" dirty="0"/>
              <a:t>Subtitle </a:t>
            </a:r>
            <a:r>
              <a:rPr lang="en-US" sz="656" dirty="0" smtClean="0"/>
              <a:t>Example</a:t>
            </a:r>
            <a:endParaRPr lang="en-US" sz="656" dirty="0"/>
          </a:p>
        </p:txBody>
      </p:sp>
      <p:sp>
        <p:nvSpPr>
          <p:cNvPr id="58" name="Text Placeholder 17"/>
          <p:cNvSpPr>
            <a:spLocks noGrp="1"/>
          </p:cNvSpPr>
          <p:nvPr>
            <p:ph type="body" sz="quarter" idx="32"/>
          </p:nvPr>
        </p:nvSpPr>
        <p:spPr>
          <a:xfrm>
            <a:off x="1217870" y="4284765"/>
            <a:ext cx="3006999" cy="615314"/>
          </a:xfrm>
        </p:spPr>
        <p:txBody>
          <a:bodyPr lIns="0" tIns="0" rIns="0" bIns="0"/>
          <a:lstStyle/>
          <a:p>
            <a:pPr lvl="0"/>
            <a:r>
              <a:rPr lang="en-US" sz="563" dirty="0" err="1"/>
              <a:t>Donec</a:t>
            </a:r>
            <a:r>
              <a:rPr lang="en-US" sz="563" dirty="0"/>
              <a:t> </a:t>
            </a:r>
            <a:r>
              <a:rPr lang="en-US" sz="563" dirty="0" err="1"/>
              <a:t>vel</a:t>
            </a:r>
            <a:r>
              <a:rPr lang="en-US" sz="563" dirty="0"/>
              <a:t> </a:t>
            </a:r>
            <a:r>
              <a:rPr lang="en-US" sz="563" dirty="0" err="1"/>
              <a:t>nisl</a:t>
            </a:r>
            <a:r>
              <a:rPr lang="en-US" sz="563" dirty="0"/>
              <a:t> </a:t>
            </a:r>
            <a:r>
              <a:rPr lang="en-US" sz="563" dirty="0" err="1"/>
              <a:t>nec</a:t>
            </a:r>
            <a:r>
              <a:rPr lang="en-US" sz="563" dirty="0"/>
              <a:t> </a:t>
            </a:r>
            <a:r>
              <a:rPr lang="en-US" sz="563" dirty="0" err="1"/>
              <a:t>risus</a:t>
            </a:r>
            <a:r>
              <a:rPr lang="en-US" sz="563" dirty="0"/>
              <a:t> </a:t>
            </a:r>
            <a:r>
              <a:rPr lang="en-US" sz="563" dirty="0" err="1"/>
              <a:t>vulputate</a:t>
            </a:r>
            <a:r>
              <a:rPr lang="en-US" sz="563" dirty="0"/>
              <a:t> </a:t>
            </a:r>
            <a:r>
              <a:rPr lang="en-US" sz="563" dirty="0" err="1"/>
              <a:t>placerat</a:t>
            </a:r>
            <a:r>
              <a:rPr lang="en-US" sz="563" dirty="0"/>
              <a:t> in at ligula magna </a:t>
            </a:r>
            <a:r>
              <a:rPr lang="en-US" sz="563" dirty="0" err="1"/>
              <a:t>nec</a:t>
            </a:r>
            <a:r>
              <a:rPr lang="en-US" sz="563" dirty="0"/>
              <a:t> lacus </a:t>
            </a:r>
            <a:r>
              <a:rPr lang="en-US" sz="563" dirty="0" err="1"/>
              <a:t>porttitor</a:t>
            </a:r>
            <a:r>
              <a:rPr lang="en-US" sz="563" dirty="0"/>
              <a:t> </a:t>
            </a:r>
            <a:r>
              <a:rPr lang="en-US" sz="563" dirty="0" err="1"/>
              <a:t>hendrerit</a:t>
            </a:r>
            <a:r>
              <a:rPr lang="en-US" sz="563" dirty="0"/>
              <a:t>. In </a:t>
            </a:r>
            <a:r>
              <a:rPr lang="en-US" sz="563" dirty="0" err="1"/>
              <a:t>pulvinar</a:t>
            </a:r>
            <a:r>
              <a:rPr lang="en-US" sz="563" dirty="0"/>
              <a:t> quam vitae </a:t>
            </a:r>
            <a:r>
              <a:rPr lang="en-US" sz="563" dirty="0" err="1"/>
              <a:t>pell</a:t>
            </a:r>
            <a:r>
              <a:rPr lang="en-US" sz="563" dirty="0"/>
              <a:t> en </a:t>
            </a:r>
            <a:r>
              <a:rPr lang="en-US" sz="563" dirty="0" err="1"/>
              <a:t>tesque</a:t>
            </a:r>
            <a:r>
              <a:rPr lang="en-US" sz="563" dirty="0"/>
              <a:t> </a:t>
            </a:r>
            <a:r>
              <a:rPr lang="en-US" sz="563" dirty="0" err="1"/>
              <a:t>aliquam</a:t>
            </a:r>
            <a:r>
              <a:rPr lang="en-US" sz="563" dirty="0"/>
              <a:t>. </a:t>
            </a:r>
            <a:r>
              <a:rPr lang="en-US" sz="563" dirty="0" err="1"/>
              <a:t>Fusce</a:t>
            </a:r>
            <a:r>
              <a:rPr lang="en-US" sz="563" dirty="0"/>
              <a:t> </a:t>
            </a:r>
            <a:r>
              <a:rPr lang="en-US" sz="563" dirty="0" err="1"/>
              <a:t>venenatis</a:t>
            </a:r>
            <a:r>
              <a:rPr lang="en-US" sz="563" dirty="0" smtClean="0"/>
              <a:t>.</a:t>
            </a:r>
            <a:endParaRPr lang="en-US" sz="563" dirty="0"/>
          </a:p>
        </p:txBody>
      </p:sp>
      <p:sp>
        <p:nvSpPr>
          <p:cNvPr id="59" name="Text Placeholder 18"/>
          <p:cNvSpPr>
            <a:spLocks noGrp="1"/>
          </p:cNvSpPr>
          <p:nvPr>
            <p:ph type="body" sz="quarter" idx="33"/>
          </p:nvPr>
        </p:nvSpPr>
        <p:spPr>
          <a:xfrm>
            <a:off x="5002698" y="4182477"/>
            <a:ext cx="458552" cy="339700"/>
          </a:xfrm>
        </p:spPr>
        <p:txBody>
          <a:bodyPr lIns="0" tIns="38941" rIns="0" bIns="38941">
            <a:normAutofit/>
          </a:bodyPr>
          <a:lstStyle/>
          <a:p>
            <a:r>
              <a:rPr lang="en-US" sz="1125" dirty="0" smtClean="0"/>
              <a:t>06</a:t>
            </a:r>
            <a:endParaRPr lang="en-US" sz="1125" dirty="0"/>
          </a:p>
        </p:txBody>
      </p:sp>
      <p:sp>
        <p:nvSpPr>
          <p:cNvPr id="60" name="Text Placeholder 19"/>
          <p:cNvSpPr>
            <a:spLocks noGrp="1"/>
          </p:cNvSpPr>
          <p:nvPr>
            <p:ph type="body" sz="quarter" idx="34"/>
          </p:nvPr>
        </p:nvSpPr>
        <p:spPr>
          <a:xfrm>
            <a:off x="5605190" y="4011083"/>
            <a:ext cx="3006999" cy="253769"/>
          </a:xfrm>
        </p:spPr>
        <p:txBody>
          <a:bodyPr lIns="0" tIns="38941" rIns="0" bIns="38941"/>
          <a:lstStyle/>
          <a:p>
            <a:r>
              <a:rPr lang="en-US" sz="656" dirty="0"/>
              <a:t>Subtitle </a:t>
            </a:r>
            <a:r>
              <a:rPr lang="en-US" sz="656" dirty="0" smtClean="0"/>
              <a:t>Example</a:t>
            </a:r>
            <a:endParaRPr lang="en-US" sz="656" dirty="0"/>
          </a:p>
        </p:txBody>
      </p:sp>
      <p:sp>
        <p:nvSpPr>
          <p:cNvPr id="61" name="Text Placeholder 20"/>
          <p:cNvSpPr>
            <a:spLocks noGrp="1"/>
          </p:cNvSpPr>
          <p:nvPr>
            <p:ph type="body" sz="quarter" idx="35"/>
          </p:nvPr>
        </p:nvSpPr>
        <p:spPr>
          <a:xfrm>
            <a:off x="5605190" y="4284765"/>
            <a:ext cx="3006999" cy="615314"/>
          </a:xfrm>
        </p:spPr>
        <p:txBody>
          <a:bodyPr lIns="0" tIns="0" rIns="0" bIns="0"/>
          <a:lstStyle/>
          <a:p>
            <a:pPr lvl="0"/>
            <a:r>
              <a:rPr lang="en-US" sz="563" dirty="0" err="1"/>
              <a:t>Donec</a:t>
            </a:r>
            <a:r>
              <a:rPr lang="en-US" sz="563" dirty="0"/>
              <a:t> </a:t>
            </a:r>
            <a:r>
              <a:rPr lang="en-US" sz="563" dirty="0" err="1"/>
              <a:t>vel</a:t>
            </a:r>
            <a:r>
              <a:rPr lang="en-US" sz="563" dirty="0"/>
              <a:t> </a:t>
            </a:r>
            <a:r>
              <a:rPr lang="en-US" sz="563" dirty="0" err="1"/>
              <a:t>nisl</a:t>
            </a:r>
            <a:r>
              <a:rPr lang="en-US" sz="563" dirty="0"/>
              <a:t> </a:t>
            </a:r>
            <a:r>
              <a:rPr lang="en-US" sz="563" dirty="0" err="1"/>
              <a:t>nec</a:t>
            </a:r>
            <a:r>
              <a:rPr lang="en-US" sz="563" dirty="0"/>
              <a:t> </a:t>
            </a:r>
            <a:r>
              <a:rPr lang="en-US" sz="563" dirty="0" err="1"/>
              <a:t>risus</a:t>
            </a:r>
            <a:r>
              <a:rPr lang="en-US" sz="563" dirty="0"/>
              <a:t> </a:t>
            </a:r>
            <a:r>
              <a:rPr lang="en-US" sz="563" dirty="0" err="1"/>
              <a:t>vulputate</a:t>
            </a:r>
            <a:r>
              <a:rPr lang="en-US" sz="563" dirty="0"/>
              <a:t> </a:t>
            </a:r>
            <a:r>
              <a:rPr lang="en-US" sz="563" dirty="0" err="1"/>
              <a:t>placerat</a:t>
            </a:r>
            <a:r>
              <a:rPr lang="en-US" sz="563" dirty="0"/>
              <a:t> in at ligula magna </a:t>
            </a:r>
            <a:r>
              <a:rPr lang="en-US" sz="563" dirty="0" err="1"/>
              <a:t>nec</a:t>
            </a:r>
            <a:r>
              <a:rPr lang="en-US" sz="563" dirty="0"/>
              <a:t> lacus </a:t>
            </a:r>
            <a:r>
              <a:rPr lang="en-US" sz="563" dirty="0" err="1"/>
              <a:t>porttitor</a:t>
            </a:r>
            <a:r>
              <a:rPr lang="en-US" sz="563" dirty="0"/>
              <a:t> </a:t>
            </a:r>
            <a:r>
              <a:rPr lang="en-US" sz="563" dirty="0" err="1"/>
              <a:t>hendrerit</a:t>
            </a:r>
            <a:r>
              <a:rPr lang="en-US" sz="563" dirty="0"/>
              <a:t>. In </a:t>
            </a:r>
            <a:r>
              <a:rPr lang="en-US" sz="563" dirty="0" err="1"/>
              <a:t>pulvinar</a:t>
            </a:r>
            <a:r>
              <a:rPr lang="en-US" sz="563" dirty="0"/>
              <a:t> quam vitae </a:t>
            </a:r>
            <a:r>
              <a:rPr lang="en-US" sz="563" dirty="0" err="1"/>
              <a:t>pell</a:t>
            </a:r>
            <a:r>
              <a:rPr lang="en-US" sz="563" dirty="0"/>
              <a:t> en </a:t>
            </a:r>
            <a:r>
              <a:rPr lang="en-US" sz="563" dirty="0" err="1"/>
              <a:t>tesque</a:t>
            </a:r>
            <a:r>
              <a:rPr lang="en-US" sz="563" dirty="0"/>
              <a:t> </a:t>
            </a:r>
            <a:r>
              <a:rPr lang="en-US" sz="563" dirty="0" err="1"/>
              <a:t>aliquam</a:t>
            </a:r>
            <a:r>
              <a:rPr lang="en-US" sz="563" dirty="0"/>
              <a:t>. </a:t>
            </a:r>
            <a:r>
              <a:rPr lang="en-US" sz="563" dirty="0" err="1"/>
              <a:t>Fusce</a:t>
            </a:r>
            <a:r>
              <a:rPr lang="en-US" sz="563" dirty="0"/>
              <a:t> </a:t>
            </a:r>
            <a:r>
              <a:rPr lang="en-US" sz="563" dirty="0" err="1"/>
              <a:t>venenatis</a:t>
            </a:r>
            <a:r>
              <a:rPr lang="en-US" sz="563" dirty="0" smtClean="0"/>
              <a:t>.</a:t>
            </a:r>
            <a:endParaRPr lang="en-US" sz="563" dirty="0"/>
          </a:p>
        </p:txBody>
      </p:sp>
    </p:spTree>
    <p:extLst>
      <p:ext uri="{BB962C8B-B14F-4D97-AF65-F5344CB8AC3E}">
        <p14:creationId xmlns:p14="http://schemas.microsoft.com/office/powerpoint/2010/main" val="9147599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Placeholder 1"/>
          <p:cNvSpPr>
            <a:spLocks noGrp="1"/>
          </p:cNvSpPr>
          <p:nvPr>
            <p:ph type="body" sz="quarter" idx="17"/>
          </p:nvPr>
        </p:nvSpPr>
        <p:spPr>
          <a:xfrm>
            <a:off x="623843" y="1898594"/>
            <a:ext cx="458552" cy="339700"/>
          </a:xfrm>
        </p:spPr>
        <p:txBody>
          <a:bodyPr lIns="0" tIns="38941" rIns="0" bIns="38941"/>
          <a:lstStyle/>
          <a:p>
            <a:r>
              <a:rPr lang="en-US" sz="938" dirty="0" smtClean="0">
                <a:ea typeface="FontAwesome"/>
                <a:sym typeface="FontAwesome"/>
              </a:rPr>
              <a:t></a:t>
            </a:r>
            <a:endParaRPr lang="en-US" sz="938" dirty="0"/>
          </a:p>
        </p:txBody>
      </p:sp>
      <p:sp>
        <p:nvSpPr>
          <p:cNvPr id="43" name="Text Placeholder 2"/>
          <p:cNvSpPr>
            <a:spLocks noGrp="1"/>
          </p:cNvSpPr>
          <p:nvPr>
            <p:ph type="body" sz="quarter" idx="20"/>
          </p:nvPr>
        </p:nvSpPr>
        <p:spPr>
          <a:xfrm>
            <a:off x="1226336" y="1784349"/>
            <a:ext cx="3006999" cy="253769"/>
          </a:xfrm>
        </p:spPr>
        <p:txBody>
          <a:bodyPr lIns="0" tIns="38941" rIns="0" bIns="38941"/>
          <a:lstStyle/>
          <a:p>
            <a:r>
              <a:rPr lang="en-US" sz="656" dirty="0"/>
              <a:t>Subtitle </a:t>
            </a:r>
            <a:r>
              <a:rPr lang="en-US" sz="656" dirty="0" smtClean="0"/>
              <a:t>Example</a:t>
            </a:r>
            <a:endParaRPr lang="en-US" sz="656" dirty="0"/>
          </a:p>
        </p:txBody>
      </p:sp>
      <p:sp>
        <p:nvSpPr>
          <p:cNvPr id="44" name="Text Placeholder 3"/>
          <p:cNvSpPr>
            <a:spLocks noGrp="1"/>
          </p:cNvSpPr>
          <p:nvPr>
            <p:ph type="body" sz="quarter" idx="16"/>
          </p:nvPr>
        </p:nvSpPr>
        <p:spPr>
          <a:xfrm>
            <a:off x="1226336" y="2058032"/>
            <a:ext cx="3006999" cy="615314"/>
          </a:xfrm>
        </p:spPr>
        <p:txBody>
          <a:bodyPr lIns="0" tIns="0" rIns="0" bIns="0"/>
          <a:lstStyle/>
          <a:p>
            <a:pPr lvl="0"/>
            <a:r>
              <a:rPr lang="en-US" sz="563" dirty="0" err="1"/>
              <a:t>Donec</a:t>
            </a:r>
            <a:r>
              <a:rPr lang="en-US" sz="563" dirty="0"/>
              <a:t> </a:t>
            </a:r>
            <a:r>
              <a:rPr lang="en-US" sz="563" dirty="0" err="1"/>
              <a:t>vel</a:t>
            </a:r>
            <a:r>
              <a:rPr lang="en-US" sz="563" dirty="0"/>
              <a:t> </a:t>
            </a:r>
            <a:r>
              <a:rPr lang="en-US" sz="563" dirty="0" err="1"/>
              <a:t>nisl</a:t>
            </a:r>
            <a:r>
              <a:rPr lang="en-US" sz="563" dirty="0"/>
              <a:t> </a:t>
            </a:r>
            <a:r>
              <a:rPr lang="en-US" sz="563" dirty="0" err="1"/>
              <a:t>nec</a:t>
            </a:r>
            <a:r>
              <a:rPr lang="en-US" sz="563" dirty="0"/>
              <a:t> </a:t>
            </a:r>
            <a:r>
              <a:rPr lang="en-US" sz="563" dirty="0" err="1"/>
              <a:t>risus</a:t>
            </a:r>
            <a:r>
              <a:rPr lang="en-US" sz="563" dirty="0"/>
              <a:t> </a:t>
            </a:r>
            <a:r>
              <a:rPr lang="en-US" sz="563" dirty="0" err="1"/>
              <a:t>vulputate</a:t>
            </a:r>
            <a:r>
              <a:rPr lang="en-US" sz="563" dirty="0"/>
              <a:t> </a:t>
            </a:r>
            <a:r>
              <a:rPr lang="en-US" sz="563" dirty="0" err="1"/>
              <a:t>placerat</a:t>
            </a:r>
            <a:r>
              <a:rPr lang="en-US" sz="563" dirty="0"/>
              <a:t> in at ligula magna </a:t>
            </a:r>
            <a:r>
              <a:rPr lang="en-US" sz="563" dirty="0" err="1"/>
              <a:t>nec</a:t>
            </a:r>
            <a:r>
              <a:rPr lang="en-US" sz="563" dirty="0"/>
              <a:t> lacus </a:t>
            </a:r>
            <a:r>
              <a:rPr lang="en-US" sz="563" dirty="0" err="1"/>
              <a:t>porttitor</a:t>
            </a:r>
            <a:r>
              <a:rPr lang="en-US" sz="563" dirty="0"/>
              <a:t> </a:t>
            </a:r>
            <a:r>
              <a:rPr lang="en-US" sz="563" dirty="0" err="1"/>
              <a:t>hendrerit</a:t>
            </a:r>
            <a:r>
              <a:rPr lang="en-US" sz="563" dirty="0"/>
              <a:t>. In </a:t>
            </a:r>
            <a:r>
              <a:rPr lang="en-US" sz="563" dirty="0" err="1"/>
              <a:t>pulvinar</a:t>
            </a:r>
            <a:r>
              <a:rPr lang="en-US" sz="563" dirty="0"/>
              <a:t> quam vitae </a:t>
            </a:r>
            <a:r>
              <a:rPr lang="en-US" sz="563" dirty="0" err="1"/>
              <a:t>pell</a:t>
            </a:r>
            <a:r>
              <a:rPr lang="en-US" sz="563" dirty="0"/>
              <a:t> en </a:t>
            </a:r>
            <a:r>
              <a:rPr lang="en-US" sz="563" dirty="0" err="1"/>
              <a:t>tesque</a:t>
            </a:r>
            <a:r>
              <a:rPr lang="en-US" sz="563" dirty="0"/>
              <a:t> </a:t>
            </a:r>
            <a:r>
              <a:rPr lang="en-US" sz="563" dirty="0" err="1"/>
              <a:t>aliquam</a:t>
            </a:r>
            <a:r>
              <a:rPr lang="en-US" sz="563" dirty="0"/>
              <a:t>. </a:t>
            </a:r>
            <a:r>
              <a:rPr lang="en-US" sz="563" dirty="0" err="1"/>
              <a:t>Fusce</a:t>
            </a:r>
            <a:r>
              <a:rPr lang="en-US" sz="563" dirty="0"/>
              <a:t> </a:t>
            </a:r>
            <a:r>
              <a:rPr lang="en-US" sz="563" dirty="0" err="1"/>
              <a:t>venenatis</a:t>
            </a:r>
            <a:r>
              <a:rPr lang="en-US" sz="563" dirty="0" smtClean="0"/>
              <a:t>.</a:t>
            </a:r>
            <a:endParaRPr lang="en-US" sz="563" dirty="0"/>
          </a:p>
        </p:txBody>
      </p:sp>
      <p:sp>
        <p:nvSpPr>
          <p:cNvPr id="45" name="Text Placeholder 4"/>
          <p:cNvSpPr>
            <a:spLocks noGrp="1"/>
          </p:cNvSpPr>
          <p:nvPr>
            <p:ph type="body" sz="quarter" idx="21"/>
          </p:nvPr>
        </p:nvSpPr>
        <p:spPr>
          <a:xfrm>
            <a:off x="5002698" y="1898594"/>
            <a:ext cx="458552" cy="339700"/>
          </a:xfrm>
        </p:spPr>
        <p:txBody>
          <a:bodyPr lIns="0" tIns="38941" rIns="0" bIns="38941"/>
          <a:lstStyle/>
          <a:p>
            <a:r>
              <a:rPr lang="en-US" sz="938" dirty="0">
                <a:ea typeface="FontAwesome"/>
                <a:sym typeface="FontAwesome"/>
              </a:rPr>
              <a:t> </a:t>
            </a:r>
            <a:endParaRPr lang="en-US" sz="938" dirty="0"/>
          </a:p>
        </p:txBody>
      </p:sp>
      <p:sp>
        <p:nvSpPr>
          <p:cNvPr id="46" name="Text Placeholder 5"/>
          <p:cNvSpPr>
            <a:spLocks noGrp="1"/>
          </p:cNvSpPr>
          <p:nvPr>
            <p:ph type="body" sz="quarter" idx="22"/>
          </p:nvPr>
        </p:nvSpPr>
        <p:spPr>
          <a:xfrm>
            <a:off x="5605190" y="1784349"/>
            <a:ext cx="3006999" cy="253769"/>
          </a:xfrm>
        </p:spPr>
        <p:txBody>
          <a:bodyPr lIns="0" tIns="38941" rIns="0" bIns="38941"/>
          <a:lstStyle/>
          <a:p>
            <a:r>
              <a:rPr lang="en-US" sz="656" dirty="0"/>
              <a:t>Subtitle </a:t>
            </a:r>
            <a:r>
              <a:rPr lang="en-US" sz="656" dirty="0" smtClean="0"/>
              <a:t>Example</a:t>
            </a:r>
            <a:endParaRPr lang="en-US" sz="656" dirty="0"/>
          </a:p>
        </p:txBody>
      </p:sp>
      <p:sp>
        <p:nvSpPr>
          <p:cNvPr id="47" name="Text Placeholder 6"/>
          <p:cNvSpPr>
            <a:spLocks noGrp="1"/>
          </p:cNvSpPr>
          <p:nvPr>
            <p:ph type="body" sz="quarter" idx="23"/>
          </p:nvPr>
        </p:nvSpPr>
        <p:spPr>
          <a:xfrm>
            <a:off x="5605190" y="2058032"/>
            <a:ext cx="3006999" cy="615314"/>
          </a:xfrm>
        </p:spPr>
        <p:txBody>
          <a:bodyPr lIns="0" tIns="0" rIns="0" bIns="0"/>
          <a:lstStyle/>
          <a:p>
            <a:pPr lvl="0"/>
            <a:r>
              <a:rPr lang="en-US" sz="563" dirty="0" err="1"/>
              <a:t>Donec</a:t>
            </a:r>
            <a:r>
              <a:rPr lang="en-US" sz="563" dirty="0"/>
              <a:t> </a:t>
            </a:r>
            <a:r>
              <a:rPr lang="en-US" sz="563" dirty="0" err="1"/>
              <a:t>vel</a:t>
            </a:r>
            <a:r>
              <a:rPr lang="en-US" sz="563" dirty="0"/>
              <a:t> </a:t>
            </a:r>
            <a:r>
              <a:rPr lang="en-US" sz="563" dirty="0" err="1"/>
              <a:t>nisl</a:t>
            </a:r>
            <a:r>
              <a:rPr lang="en-US" sz="563" dirty="0"/>
              <a:t> </a:t>
            </a:r>
            <a:r>
              <a:rPr lang="en-US" sz="563" dirty="0" err="1"/>
              <a:t>nec</a:t>
            </a:r>
            <a:r>
              <a:rPr lang="en-US" sz="563" dirty="0"/>
              <a:t> </a:t>
            </a:r>
            <a:r>
              <a:rPr lang="en-US" sz="563" dirty="0" err="1"/>
              <a:t>risus</a:t>
            </a:r>
            <a:r>
              <a:rPr lang="en-US" sz="563" dirty="0"/>
              <a:t> </a:t>
            </a:r>
            <a:r>
              <a:rPr lang="en-US" sz="563" dirty="0" err="1"/>
              <a:t>vulputate</a:t>
            </a:r>
            <a:r>
              <a:rPr lang="en-US" sz="563" dirty="0"/>
              <a:t> </a:t>
            </a:r>
            <a:r>
              <a:rPr lang="en-US" sz="563" dirty="0" err="1"/>
              <a:t>placerat</a:t>
            </a:r>
            <a:r>
              <a:rPr lang="en-US" sz="563" dirty="0"/>
              <a:t> in at ligula magna </a:t>
            </a:r>
            <a:r>
              <a:rPr lang="en-US" sz="563" dirty="0" err="1"/>
              <a:t>nec</a:t>
            </a:r>
            <a:r>
              <a:rPr lang="en-US" sz="563" dirty="0"/>
              <a:t> lacus </a:t>
            </a:r>
            <a:r>
              <a:rPr lang="en-US" sz="563" dirty="0" err="1"/>
              <a:t>porttitor</a:t>
            </a:r>
            <a:r>
              <a:rPr lang="en-US" sz="563" dirty="0"/>
              <a:t> </a:t>
            </a:r>
            <a:r>
              <a:rPr lang="en-US" sz="563" dirty="0" err="1"/>
              <a:t>hendrerit</a:t>
            </a:r>
            <a:r>
              <a:rPr lang="en-US" sz="563" dirty="0"/>
              <a:t>. In </a:t>
            </a:r>
            <a:r>
              <a:rPr lang="en-US" sz="563" dirty="0" err="1"/>
              <a:t>pulvinar</a:t>
            </a:r>
            <a:r>
              <a:rPr lang="en-US" sz="563" dirty="0"/>
              <a:t> quam vitae </a:t>
            </a:r>
            <a:r>
              <a:rPr lang="en-US" sz="563" dirty="0" err="1"/>
              <a:t>pell</a:t>
            </a:r>
            <a:r>
              <a:rPr lang="en-US" sz="563" dirty="0"/>
              <a:t> en </a:t>
            </a:r>
            <a:r>
              <a:rPr lang="en-US" sz="563" dirty="0" err="1"/>
              <a:t>tesque</a:t>
            </a:r>
            <a:r>
              <a:rPr lang="en-US" sz="563" dirty="0"/>
              <a:t> </a:t>
            </a:r>
            <a:r>
              <a:rPr lang="en-US" sz="563" dirty="0" err="1"/>
              <a:t>aliquam</a:t>
            </a:r>
            <a:r>
              <a:rPr lang="en-US" sz="563" dirty="0"/>
              <a:t>. </a:t>
            </a:r>
            <a:r>
              <a:rPr lang="en-US" sz="563" dirty="0" err="1"/>
              <a:t>Fusce</a:t>
            </a:r>
            <a:r>
              <a:rPr lang="en-US" sz="563" dirty="0"/>
              <a:t> </a:t>
            </a:r>
            <a:r>
              <a:rPr lang="en-US" sz="563" dirty="0" err="1"/>
              <a:t>venenatis</a:t>
            </a:r>
            <a:r>
              <a:rPr lang="en-US" sz="563" dirty="0" smtClean="0"/>
              <a:t>.</a:t>
            </a:r>
            <a:endParaRPr lang="en-US" sz="563" dirty="0"/>
          </a:p>
        </p:txBody>
      </p:sp>
      <p:sp>
        <p:nvSpPr>
          <p:cNvPr id="48" name="Text Placeholder 7"/>
          <p:cNvSpPr>
            <a:spLocks noGrp="1"/>
          </p:cNvSpPr>
          <p:nvPr>
            <p:ph type="body" sz="quarter" idx="24"/>
          </p:nvPr>
        </p:nvSpPr>
        <p:spPr>
          <a:xfrm>
            <a:off x="623843" y="3016194"/>
            <a:ext cx="458552" cy="339700"/>
          </a:xfrm>
        </p:spPr>
        <p:txBody>
          <a:bodyPr lIns="0" tIns="38941" rIns="0" bIns="38941"/>
          <a:lstStyle/>
          <a:p>
            <a:r>
              <a:rPr lang="en-US" sz="938" dirty="0" smtClean="0">
                <a:ea typeface="FontAwesome"/>
                <a:sym typeface="FontAwesome"/>
              </a:rPr>
              <a:t></a:t>
            </a:r>
            <a:endParaRPr lang="en-US" sz="938" dirty="0"/>
          </a:p>
        </p:txBody>
      </p:sp>
      <p:sp>
        <p:nvSpPr>
          <p:cNvPr id="49" name="Text Placeholder 8"/>
          <p:cNvSpPr>
            <a:spLocks noGrp="1"/>
          </p:cNvSpPr>
          <p:nvPr>
            <p:ph type="body" sz="quarter" idx="25"/>
          </p:nvPr>
        </p:nvSpPr>
        <p:spPr>
          <a:xfrm>
            <a:off x="1226336" y="2901949"/>
            <a:ext cx="3006999" cy="253769"/>
          </a:xfrm>
        </p:spPr>
        <p:txBody>
          <a:bodyPr lIns="0" tIns="38941" rIns="0" bIns="38941"/>
          <a:lstStyle/>
          <a:p>
            <a:r>
              <a:rPr lang="en-US" sz="656" dirty="0"/>
              <a:t>Subtitle </a:t>
            </a:r>
            <a:r>
              <a:rPr lang="en-US" sz="656" dirty="0" smtClean="0"/>
              <a:t>Example</a:t>
            </a:r>
            <a:endParaRPr lang="en-US" sz="656" dirty="0"/>
          </a:p>
        </p:txBody>
      </p:sp>
      <p:sp>
        <p:nvSpPr>
          <p:cNvPr id="50" name="Text Placeholder 9"/>
          <p:cNvSpPr>
            <a:spLocks noGrp="1"/>
          </p:cNvSpPr>
          <p:nvPr>
            <p:ph type="body" sz="quarter" idx="26"/>
          </p:nvPr>
        </p:nvSpPr>
        <p:spPr>
          <a:xfrm>
            <a:off x="1226336" y="3175632"/>
            <a:ext cx="3006999" cy="615314"/>
          </a:xfrm>
        </p:spPr>
        <p:txBody>
          <a:bodyPr lIns="0" tIns="0" rIns="0" bIns="0"/>
          <a:lstStyle/>
          <a:p>
            <a:pPr lvl="0"/>
            <a:r>
              <a:rPr lang="en-US" sz="563" dirty="0" err="1"/>
              <a:t>Donec</a:t>
            </a:r>
            <a:r>
              <a:rPr lang="en-US" sz="563" dirty="0"/>
              <a:t> </a:t>
            </a:r>
            <a:r>
              <a:rPr lang="en-US" sz="563" dirty="0" err="1"/>
              <a:t>vel</a:t>
            </a:r>
            <a:r>
              <a:rPr lang="en-US" sz="563" dirty="0"/>
              <a:t> </a:t>
            </a:r>
            <a:r>
              <a:rPr lang="en-US" sz="563" dirty="0" err="1"/>
              <a:t>nisl</a:t>
            </a:r>
            <a:r>
              <a:rPr lang="en-US" sz="563" dirty="0"/>
              <a:t> </a:t>
            </a:r>
            <a:r>
              <a:rPr lang="en-US" sz="563" dirty="0" err="1"/>
              <a:t>nec</a:t>
            </a:r>
            <a:r>
              <a:rPr lang="en-US" sz="563" dirty="0"/>
              <a:t> </a:t>
            </a:r>
            <a:r>
              <a:rPr lang="en-US" sz="563" dirty="0" err="1"/>
              <a:t>risus</a:t>
            </a:r>
            <a:r>
              <a:rPr lang="en-US" sz="563" dirty="0"/>
              <a:t> </a:t>
            </a:r>
            <a:r>
              <a:rPr lang="en-US" sz="563" dirty="0" err="1"/>
              <a:t>vulputate</a:t>
            </a:r>
            <a:r>
              <a:rPr lang="en-US" sz="563" dirty="0"/>
              <a:t> </a:t>
            </a:r>
            <a:r>
              <a:rPr lang="en-US" sz="563" dirty="0" err="1"/>
              <a:t>placerat</a:t>
            </a:r>
            <a:r>
              <a:rPr lang="en-US" sz="563" dirty="0"/>
              <a:t> in at ligula magna </a:t>
            </a:r>
            <a:r>
              <a:rPr lang="en-US" sz="563" dirty="0" err="1"/>
              <a:t>nec</a:t>
            </a:r>
            <a:r>
              <a:rPr lang="en-US" sz="563" dirty="0"/>
              <a:t> lacus </a:t>
            </a:r>
            <a:r>
              <a:rPr lang="en-US" sz="563" dirty="0" err="1"/>
              <a:t>porttitor</a:t>
            </a:r>
            <a:r>
              <a:rPr lang="en-US" sz="563" dirty="0"/>
              <a:t> </a:t>
            </a:r>
            <a:r>
              <a:rPr lang="en-US" sz="563" dirty="0" err="1"/>
              <a:t>hendrerit</a:t>
            </a:r>
            <a:r>
              <a:rPr lang="en-US" sz="563" dirty="0"/>
              <a:t>. In </a:t>
            </a:r>
            <a:r>
              <a:rPr lang="en-US" sz="563" dirty="0" err="1"/>
              <a:t>pulvinar</a:t>
            </a:r>
            <a:r>
              <a:rPr lang="en-US" sz="563" dirty="0"/>
              <a:t> quam vitae </a:t>
            </a:r>
            <a:r>
              <a:rPr lang="en-US" sz="563" dirty="0" err="1"/>
              <a:t>pell</a:t>
            </a:r>
            <a:r>
              <a:rPr lang="en-US" sz="563" dirty="0"/>
              <a:t> en </a:t>
            </a:r>
            <a:r>
              <a:rPr lang="en-US" sz="563" dirty="0" err="1"/>
              <a:t>tesque</a:t>
            </a:r>
            <a:r>
              <a:rPr lang="en-US" sz="563" dirty="0"/>
              <a:t> </a:t>
            </a:r>
            <a:r>
              <a:rPr lang="en-US" sz="563" dirty="0" err="1"/>
              <a:t>aliquam</a:t>
            </a:r>
            <a:r>
              <a:rPr lang="en-US" sz="563" dirty="0"/>
              <a:t>. </a:t>
            </a:r>
            <a:r>
              <a:rPr lang="en-US" sz="563" dirty="0" err="1"/>
              <a:t>Fusce</a:t>
            </a:r>
            <a:r>
              <a:rPr lang="en-US" sz="563" dirty="0"/>
              <a:t> </a:t>
            </a:r>
            <a:r>
              <a:rPr lang="en-US" sz="563" dirty="0" err="1"/>
              <a:t>venenatis</a:t>
            </a:r>
            <a:r>
              <a:rPr lang="en-US" sz="563" dirty="0" smtClean="0"/>
              <a:t>.</a:t>
            </a:r>
            <a:endParaRPr lang="en-US" sz="563" dirty="0"/>
          </a:p>
        </p:txBody>
      </p:sp>
      <p:sp>
        <p:nvSpPr>
          <p:cNvPr id="51" name="Text Placeholder 10"/>
          <p:cNvSpPr>
            <a:spLocks noGrp="1"/>
          </p:cNvSpPr>
          <p:nvPr>
            <p:ph type="body" sz="quarter" idx="27"/>
          </p:nvPr>
        </p:nvSpPr>
        <p:spPr>
          <a:xfrm>
            <a:off x="5002698" y="3016194"/>
            <a:ext cx="458552" cy="339700"/>
          </a:xfrm>
        </p:spPr>
        <p:txBody>
          <a:bodyPr lIns="0" tIns="38941" rIns="0" bIns="38941"/>
          <a:lstStyle/>
          <a:p>
            <a:r>
              <a:rPr lang="en-US" sz="938" dirty="0" smtClean="0">
                <a:ea typeface="FontAwesome"/>
                <a:sym typeface="FontAwesome"/>
              </a:rPr>
              <a:t></a:t>
            </a:r>
            <a:endParaRPr lang="en-US" sz="938" dirty="0"/>
          </a:p>
        </p:txBody>
      </p:sp>
      <p:sp>
        <p:nvSpPr>
          <p:cNvPr id="52" name="Text Placeholder 11"/>
          <p:cNvSpPr>
            <a:spLocks noGrp="1"/>
          </p:cNvSpPr>
          <p:nvPr>
            <p:ph type="body" sz="quarter" idx="28"/>
          </p:nvPr>
        </p:nvSpPr>
        <p:spPr>
          <a:xfrm>
            <a:off x="5605190" y="2901949"/>
            <a:ext cx="3006999" cy="253769"/>
          </a:xfrm>
        </p:spPr>
        <p:txBody>
          <a:bodyPr lIns="0" tIns="38941" rIns="0" bIns="38941"/>
          <a:lstStyle/>
          <a:p>
            <a:r>
              <a:rPr lang="en-US" sz="656" dirty="0"/>
              <a:t>Subtitle </a:t>
            </a:r>
            <a:r>
              <a:rPr lang="en-US" sz="656" dirty="0" smtClean="0"/>
              <a:t>Example</a:t>
            </a:r>
            <a:endParaRPr lang="en-US" sz="656" dirty="0"/>
          </a:p>
        </p:txBody>
      </p:sp>
      <p:sp>
        <p:nvSpPr>
          <p:cNvPr id="53" name="Text Placeholder 12"/>
          <p:cNvSpPr>
            <a:spLocks noGrp="1"/>
          </p:cNvSpPr>
          <p:nvPr>
            <p:ph type="body" sz="quarter" idx="29"/>
          </p:nvPr>
        </p:nvSpPr>
        <p:spPr>
          <a:xfrm>
            <a:off x="5605190" y="3175632"/>
            <a:ext cx="3006999" cy="615314"/>
          </a:xfrm>
        </p:spPr>
        <p:txBody>
          <a:bodyPr lIns="0" tIns="0" rIns="0" bIns="0"/>
          <a:lstStyle/>
          <a:p>
            <a:pPr lvl="0"/>
            <a:r>
              <a:rPr lang="en-US" sz="563" dirty="0" err="1"/>
              <a:t>Donec</a:t>
            </a:r>
            <a:r>
              <a:rPr lang="en-US" sz="563" dirty="0"/>
              <a:t> </a:t>
            </a:r>
            <a:r>
              <a:rPr lang="en-US" sz="563" dirty="0" err="1"/>
              <a:t>vel</a:t>
            </a:r>
            <a:r>
              <a:rPr lang="en-US" sz="563" dirty="0"/>
              <a:t> </a:t>
            </a:r>
            <a:r>
              <a:rPr lang="en-US" sz="563" dirty="0" err="1"/>
              <a:t>nisl</a:t>
            </a:r>
            <a:r>
              <a:rPr lang="en-US" sz="563" dirty="0"/>
              <a:t> </a:t>
            </a:r>
            <a:r>
              <a:rPr lang="en-US" sz="563" dirty="0" err="1"/>
              <a:t>nec</a:t>
            </a:r>
            <a:r>
              <a:rPr lang="en-US" sz="563" dirty="0"/>
              <a:t> </a:t>
            </a:r>
            <a:r>
              <a:rPr lang="en-US" sz="563" dirty="0" err="1"/>
              <a:t>risus</a:t>
            </a:r>
            <a:r>
              <a:rPr lang="en-US" sz="563" dirty="0"/>
              <a:t> </a:t>
            </a:r>
            <a:r>
              <a:rPr lang="en-US" sz="563" dirty="0" err="1"/>
              <a:t>vulputate</a:t>
            </a:r>
            <a:r>
              <a:rPr lang="en-US" sz="563" dirty="0"/>
              <a:t> </a:t>
            </a:r>
            <a:r>
              <a:rPr lang="en-US" sz="563" dirty="0" err="1"/>
              <a:t>placerat</a:t>
            </a:r>
            <a:r>
              <a:rPr lang="en-US" sz="563" dirty="0"/>
              <a:t> in at ligula magna </a:t>
            </a:r>
            <a:r>
              <a:rPr lang="en-US" sz="563" dirty="0" err="1"/>
              <a:t>nec</a:t>
            </a:r>
            <a:r>
              <a:rPr lang="en-US" sz="563" dirty="0"/>
              <a:t> lacus </a:t>
            </a:r>
            <a:r>
              <a:rPr lang="en-US" sz="563" dirty="0" err="1"/>
              <a:t>porttitor</a:t>
            </a:r>
            <a:r>
              <a:rPr lang="en-US" sz="563" dirty="0"/>
              <a:t> </a:t>
            </a:r>
            <a:r>
              <a:rPr lang="en-US" sz="563" dirty="0" err="1"/>
              <a:t>hendrerit</a:t>
            </a:r>
            <a:r>
              <a:rPr lang="en-US" sz="563" dirty="0"/>
              <a:t>. In </a:t>
            </a:r>
            <a:r>
              <a:rPr lang="en-US" sz="563" dirty="0" err="1"/>
              <a:t>pulvinar</a:t>
            </a:r>
            <a:r>
              <a:rPr lang="en-US" sz="563" dirty="0"/>
              <a:t> quam vitae </a:t>
            </a:r>
            <a:r>
              <a:rPr lang="en-US" sz="563" dirty="0" err="1"/>
              <a:t>pell</a:t>
            </a:r>
            <a:r>
              <a:rPr lang="en-US" sz="563" dirty="0"/>
              <a:t> en </a:t>
            </a:r>
            <a:r>
              <a:rPr lang="en-US" sz="563" dirty="0" err="1"/>
              <a:t>tesque</a:t>
            </a:r>
            <a:r>
              <a:rPr lang="en-US" sz="563" dirty="0"/>
              <a:t> </a:t>
            </a:r>
            <a:r>
              <a:rPr lang="en-US" sz="563" dirty="0" err="1"/>
              <a:t>aliquam</a:t>
            </a:r>
            <a:r>
              <a:rPr lang="en-US" sz="563" dirty="0"/>
              <a:t>. </a:t>
            </a:r>
            <a:r>
              <a:rPr lang="en-US" sz="563" dirty="0" err="1"/>
              <a:t>Fusce</a:t>
            </a:r>
            <a:r>
              <a:rPr lang="en-US" sz="563" dirty="0"/>
              <a:t> </a:t>
            </a:r>
            <a:r>
              <a:rPr lang="en-US" sz="563" dirty="0" err="1"/>
              <a:t>venenatis</a:t>
            </a:r>
            <a:r>
              <a:rPr lang="en-US" sz="563" dirty="0" smtClean="0"/>
              <a:t>.</a:t>
            </a:r>
            <a:endParaRPr lang="en-US" sz="563" dirty="0"/>
          </a:p>
        </p:txBody>
      </p:sp>
      <p:sp>
        <p:nvSpPr>
          <p:cNvPr id="54" name="Text Placeholder 13"/>
          <p:cNvSpPr>
            <a:spLocks noGrp="1"/>
          </p:cNvSpPr>
          <p:nvPr>
            <p:ph type="body" sz="quarter" idx="30"/>
          </p:nvPr>
        </p:nvSpPr>
        <p:spPr>
          <a:xfrm>
            <a:off x="615376" y="4125327"/>
            <a:ext cx="458552" cy="339700"/>
          </a:xfrm>
        </p:spPr>
        <p:txBody>
          <a:bodyPr lIns="0" tIns="38941" rIns="0" bIns="38941"/>
          <a:lstStyle/>
          <a:p>
            <a:r>
              <a:rPr lang="en-US" sz="938" dirty="0" smtClean="0">
                <a:ea typeface="FontAwesome"/>
                <a:sym typeface="FontAwesome"/>
              </a:rPr>
              <a:t></a:t>
            </a:r>
            <a:endParaRPr lang="en-US" sz="938" dirty="0"/>
          </a:p>
        </p:txBody>
      </p:sp>
      <p:sp>
        <p:nvSpPr>
          <p:cNvPr id="55" name="Text Placeholder 14"/>
          <p:cNvSpPr>
            <a:spLocks noGrp="1"/>
          </p:cNvSpPr>
          <p:nvPr>
            <p:ph type="body" sz="quarter" idx="31"/>
          </p:nvPr>
        </p:nvSpPr>
        <p:spPr>
          <a:xfrm>
            <a:off x="1217870" y="4011083"/>
            <a:ext cx="3006999" cy="253769"/>
          </a:xfrm>
        </p:spPr>
        <p:txBody>
          <a:bodyPr lIns="0" tIns="38941" rIns="0" bIns="38941"/>
          <a:lstStyle/>
          <a:p>
            <a:r>
              <a:rPr lang="en-US" sz="656" dirty="0"/>
              <a:t>Subtitle </a:t>
            </a:r>
            <a:r>
              <a:rPr lang="en-US" sz="656" dirty="0" smtClean="0"/>
              <a:t>Example</a:t>
            </a:r>
            <a:endParaRPr lang="en-US" sz="656" dirty="0"/>
          </a:p>
        </p:txBody>
      </p:sp>
      <p:sp>
        <p:nvSpPr>
          <p:cNvPr id="56" name="Text Placeholder 15"/>
          <p:cNvSpPr>
            <a:spLocks noGrp="1"/>
          </p:cNvSpPr>
          <p:nvPr>
            <p:ph type="body" sz="quarter" idx="32"/>
          </p:nvPr>
        </p:nvSpPr>
        <p:spPr>
          <a:xfrm>
            <a:off x="1217870" y="4284765"/>
            <a:ext cx="3006999" cy="615314"/>
          </a:xfrm>
        </p:spPr>
        <p:txBody>
          <a:bodyPr lIns="0" tIns="0" rIns="0" bIns="0"/>
          <a:lstStyle/>
          <a:p>
            <a:pPr lvl="0"/>
            <a:r>
              <a:rPr lang="en-US" sz="563" dirty="0" err="1"/>
              <a:t>Donec</a:t>
            </a:r>
            <a:r>
              <a:rPr lang="en-US" sz="563" dirty="0"/>
              <a:t> </a:t>
            </a:r>
            <a:r>
              <a:rPr lang="en-US" sz="563" dirty="0" err="1"/>
              <a:t>vel</a:t>
            </a:r>
            <a:r>
              <a:rPr lang="en-US" sz="563" dirty="0"/>
              <a:t> </a:t>
            </a:r>
            <a:r>
              <a:rPr lang="en-US" sz="563" dirty="0" err="1"/>
              <a:t>nisl</a:t>
            </a:r>
            <a:r>
              <a:rPr lang="en-US" sz="563" dirty="0"/>
              <a:t> </a:t>
            </a:r>
            <a:r>
              <a:rPr lang="en-US" sz="563" dirty="0" err="1"/>
              <a:t>nec</a:t>
            </a:r>
            <a:r>
              <a:rPr lang="en-US" sz="563" dirty="0"/>
              <a:t> </a:t>
            </a:r>
            <a:r>
              <a:rPr lang="en-US" sz="563" dirty="0" err="1"/>
              <a:t>risus</a:t>
            </a:r>
            <a:r>
              <a:rPr lang="en-US" sz="563" dirty="0"/>
              <a:t> </a:t>
            </a:r>
            <a:r>
              <a:rPr lang="en-US" sz="563" dirty="0" err="1"/>
              <a:t>vulputate</a:t>
            </a:r>
            <a:r>
              <a:rPr lang="en-US" sz="563" dirty="0"/>
              <a:t> </a:t>
            </a:r>
            <a:r>
              <a:rPr lang="en-US" sz="563" dirty="0" err="1"/>
              <a:t>placerat</a:t>
            </a:r>
            <a:r>
              <a:rPr lang="en-US" sz="563" dirty="0"/>
              <a:t> in at ligula magna </a:t>
            </a:r>
            <a:r>
              <a:rPr lang="en-US" sz="563" dirty="0" err="1"/>
              <a:t>nec</a:t>
            </a:r>
            <a:r>
              <a:rPr lang="en-US" sz="563" dirty="0"/>
              <a:t> lacus </a:t>
            </a:r>
            <a:r>
              <a:rPr lang="en-US" sz="563" dirty="0" err="1"/>
              <a:t>porttitor</a:t>
            </a:r>
            <a:r>
              <a:rPr lang="en-US" sz="563" dirty="0"/>
              <a:t> </a:t>
            </a:r>
            <a:r>
              <a:rPr lang="en-US" sz="563" dirty="0" err="1"/>
              <a:t>hendrerit</a:t>
            </a:r>
            <a:r>
              <a:rPr lang="en-US" sz="563" dirty="0"/>
              <a:t>. In </a:t>
            </a:r>
            <a:r>
              <a:rPr lang="en-US" sz="563" dirty="0" err="1"/>
              <a:t>pulvinar</a:t>
            </a:r>
            <a:r>
              <a:rPr lang="en-US" sz="563" dirty="0"/>
              <a:t> quam vitae </a:t>
            </a:r>
            <a:r>
              <a:rPr lang="en-US" sz="563" dirty="0" err="1"/>
              <a:t>pell</a:t>
            </a:r>
            <a:r>
              <a:rPr lang="en-US" sz="563" dirty="0"/>
              <a:t> en </a:t>
            </a:r>
            <a:r>
              <a:rPr lang="en-US" sz="563" dirty="0" err="1"/>
              <a:t>tesque</a:t>
            </a:r>
            <a:r>
              <a:rPr lang="en-US" sz="563" dirty="0"/>
              <a:t> </a:t>
            </a:r>
            <a:r>
              <a:rPr lang="en-US" sz="563" dirty="0" err="1"/>
              <a:t>aliquam</a:t>
            </a:r>
            <a:r>
              <a:rPr lang="en-US" sz="563" dirty="0"/>
              <a:t>. </a:t>
            </a:r>
            <a:r>
              <a:rPr lang="en-US" sz="563" dirty="0" err="1"/>
              <a:t>Fusce</a:t>
            </a:r>
            <a:r>
              <a:rPr lang="en-US" sz="563" dirty="0"/>
              <a:t> </a:t>
            </a:r>
            <a:r>
              <a:rPr lang="en-US" sz="563" dirty="0" err="1"/>
              <a:t>venenatis</a:t>
            </a:r>
            <a:r>
              <a:rPr lang="en-US" sz="563" dirty="0" smtClean="0"/>
              <a:t>.</a:t>
            </a:r>
            <a:endParaRPr lang="en-US" sz="563" dirty="0"/>
          </a:p>
        </p:txBody>
      </p:sp>
      <p:sp>
        <p:nvSpPr>
          <p:cNvPr id="57" name="Text Placeholder 16"/>
          <p:cNvSpPr>
            <a:spLocks noGrp="1"/>
          </p:cNvSpPr>
          <p:nvPr>
            <p:ph type="body" sz="quarter" idx="33"/>
          </p:nvPr>
        </p:nvSpPr>
        <p:spPr>
          <a:xfrm>
            <a:off x="5002698" y="4125327"/>
            <a:ext cx="458552" cy="339700"/>
          </a:xfrm>
        </p:spPr>
        <p:txBody>
          <a:bodyPr lIns="0" tIns="38941" rIns="0" bIns="38941"/>
          <a:lstStyle/>
          <a:p>
            <a:r>
              <a:rPr lang="en-US" sz="938" dirty="0" smtClean="0">
                <a:ea typeface="FontAwesome"/>
                <a:sym typeface="FontAwesome"/>
              </a:rPr>
              <a:t></a:t>
            </a:r>
            <a:endParaRPr lang="en-US" sz="938" dirty="0"/>
          </a:p>
        </p:txBody>
      </p:sp>
      <p:sp>
        <p:nvSpPr>
          <p:cNvPr id="58" name="Text Placeholder 17"/>
          <p:cNvSpPr>
            <a:spLocks noGrp="1"/>
          </p:cNvSpPr>
          <p:nvPr>
            <p:ph type="body" sz="quarter" idx="34"/>
          </p:nvPr>
        </p:nvSpPr>
        <p:spPr>
          <a:xfrm>
            <a:off x="5605190" y="4011083"/>
            <a:ext cx="3006999" cy="253769"/>
          </a:xfrm>
        </p:spPr>
        <p:txBody>
          <a:bodyPr lIns="0" tIns="38941" rIns="0" bIns="38941"/>
          <a:lstStyle/>
          <a:p>
            <a:r>
              <a:rPr lang="en-US" sz="656" dirty="0"/>
              <a:t>Subtitle </a:t>
            </a:r>
            <a:r>
              <a:rPr lang="en-US" sz="656" dirty="0" smtClean="0"/>
              <a:t>Example</a:t>
            </a:r>
            <a:endParaRPr lang="en-US" sz="656" dirty="0"/>
          </a:p>
        </p:txBody>
      </p:sp>
      <p:sp>
        <p:nvSpPr>
          <p:cNvPr id="59" name="Text Placeholder 18"/>
          <p:cNvSpPr>
            <a:spLocks noGrp="1"/>
          </p:cNvSpPr>
          <p:nvPr>
            <p:ph type="body" sz="quarter" idx="35"/>
          </p:nvPr>
        </p:nvSpPr>
        <p:spPr>
          <a:xfrm>
            <a:off x="5605190" y="4284765"/>
            <a:ext cx="3006999" cy="615314"/>
          </a:xfrm>
        </p:spPr>
        <p:txBody>
          <a:bodyPr lIns="0" tIns="0" rIns="0" bIns="0"/>
          <a:lstStyle/>
          <a:p>
            <a:pPr lvl="0"/>
            <a:r>
              <a:rPr lang="en-US" sz="563" dirty="0" err="1"/>
              <a:t>Donec</a:t>
            </a:r>
            <a:r>
              <a:rPr lang="en-US" sz="563" dirty="0"/>
              <a:t> </a:t>
            </a:r>
            <a:r>
              <a:rPr lang="en-US" sz="563" dirty="0" err="1"/>
              <a:t>vel</a:t>
            </a:r>
            <a:r>
              <a:rPr lang="en-US" sz="563" dirty="0"/>
              <a:t> </a:t>
            </a:r>
            <a:r>
              <a:rPr lang="en-US" sz="563" dirty="0" err="1"/>
              <a:t>nisl</a:t>
            </a:r>
            <a:r>
              <a:rPr lang="en-US" sz="563" dirty="0"/>
              <a:t> </a:t>
            </a:r>
            <a:r>
              <a:rPr lang="en-US" sz="563" dirty="0" err="1"/>
              <a:t>nec</a:t>
            </a:r>
            <a:r>
              <a:rPr lang="en-US" sz="563" dirty="0"/>
              <a:t> </a:t>
            </a:r>
            <a:r>
              <a:rPr lang="en-US" sz="563" dirty="0" err="1"/>
              <a:t>risus</a:t>
            </a:r>
            <a:r>
              <a:rPr lang="en-US" sz="563" dirty="0"/>
              <a:t> </a:t>
            </a:r>
            <a:r>
              <a:rPr lang="en-US" sz="563" dirty="0" err="1"/>
              <a:t>vulputate</a:t>
            </a:r>
            <a:r>
              <a:rPr lang="en-US" sz="563" dirty="0"/>
              <a:t> </a:t>
            </a:r>
            <a:r>
              <a:rPr lang="en-US" sz="563" dirty="0" err="1"/>
              <a:t>placerat</a:t>
            </a:r>
            <a:r>
              <a:rPr lang="en-US" sz="563" dirty="0"/>
              <a:t> in at ligula magna </a:t>
            </a:r>
            <a:r>
              <a:rPr lang="en-US" sz="563" dirty="0" err="1"/>
              <a:t>nec</a:t>
            </a:r>
            <a:r>
              <a:rPr lang="en-US" sz="563" dirty="0"/>
              <a:t> lacus </a:t>
            </a:r>
            <a:r>
              <a:rPr lang="en-US" sz="563" dirty="0" err="1"/>
              <a:t>porttitor</a:t>
            </a:r>
            <a:r>
              <a:rPr lang="en-US" sz="563" dirty="0"/>
              <a:t> </a:t>
            </a:r>
            <a:r>
              <a:rPr lang="en-US" sz="563" dirty="0" err="1"/>
              <a:t>hendrerit</a:t>
            </a:r>
            <a:r>
              <a:rPr lang="en-US" sz="563" dirty="0"/>
              <a:t>. In </a:t>
            </a:r>
            <a:r>
              <a:rPr lang="en-US" sz="563" dirty="0" err="1"/>
              <a:t>pulvinar</a:t>
            </a:r>
            <a:r>
              <a:rPr lang="en-US" sz="563" dirty="0"/>
              <a:t> quam vitae </a:t>
            </a:r>
            <a:r>
              <a:rPr lang="en-US" sz="563" dirty="0" err="1"/>
              <a:t>pell</a:t>
            </a:r>
            <a:r>
              <a:rPr lang="en-US" sz="563" dirty="0"/>
              <a:t> en </a:t>
            </a:r>
            <a:r>
              <a:rPr lang="en-US" sz="563" dirty="0" err="1"/>
              <a:t>tesque</a:t>
            </a:r>
            <a:r>
              <a:rPr lang="en-US" sz="563" dirty="0"/>
              <a:t> </a:t>
            </a:r>
            <a:r>
              <a:rPr lang="en-US" sz="563" dirty="0" err="1"/>
              <a:t>aliquam</a:t>
            </a:r>
            <a:r>
              <a:rPr lang="en-US" sz="563" dirty="0"/>
              <a:t>. </a:t>
            </a:r>
            <a:r>
              <a:rPr lang="en-US" sz="563" dirty="0" err="1"/>
              <a:t>Fusce</a:t>
            </a:r>
            <a:r>
              <a:rPr lang="en-US" sz="563" dirty="0"/>
              <a:t> </a:t>
            </a:r>
            <a:r>
              <a:rPr lang="en-US" sz="563" dirty="0" err="1"/>
              <a:t>venenatis</a:t>
            </a:r>
            <a:r>
              <a:rPr lang="en-US" sz="563" dirty="0" smtClean="0"/>
              <a:t>.</a:t>
            </a:r>
            <a:endParaRPr lang="en-US" sz="563" dirty="0"/>
          </a:p>
        </p:txBody>
      </p:sp>
      <p:sp>
        <p:nvSpPr>
          <p:cNvPr id="60" name="Text Placeholder 19"/>
          <p:cNvSpPr>
            <a:spLocks noGrp="1"/>
          </p:cNvSpPr>
          <p:nvPr>
            <p:ph type="body" sz="quarter" idx="18"/>
          </p:nvPr>
        </p:nvSpPr>
        <p:spPr>
          <a:xfrm>
            <a:off x="576269" y="835450"/>
            <a:ext cx="8035925" cy="323835"/>
          </a:xfrm>
        </p:spPr>
        <p:txBody>
          <a:bodyPr lIns="0" tIns="38941" rIns="0" bIns="38941"/>
          <a:lstStyle/>
          <a:p>
            <a:pPr lvl="0"/>
            <a:r>
              <a:rPr lang="es-ES_tradnl" sz="2002" dirty="0" err="1" smtClean="0"/>
              <a:t>Iconic</a:t>
            </a:r>
            <a:r>
              <a:rPr lang="es-ES_tradnl" sz="2002" dirty="0" smtClean="0"/>
              <a:t> </a:t>
            </a:r>
            <a:r>
              <a:rPr lang="es-ES_tradnl" sz="2002" dirty="0" err="1"/>
              <a:t>List</a:t>
            </a:r>
            <a:r>
              <a:rPr lang="es-ES_tradnl" sz="2002" dirty="0"/>
              <a:t> </a:t>
            </a:r>
            <a:r>
              <a:rPr lang="es-ES_tradnl" sz="2002" dirty="0" err="1" smtClean="0"/>
              <a:t>Example</a:t>
            </a:r>
            <a:endParaRPr lang="es-ES_tradnl" sz="2002" dirty="0"/>
          </a:p>
        </p:txBody>
      </p:sp>
      <p:sp>
        <p:nvSpPr>
          <p:cNvPr id="61" name="Text Placeholder 20"/>
          <p:cNvSpPr>
            <a:spLocks noGrp="1"/>
          </p:cNvSpPr>
          <p:nvPr>
            <p:ph type="body" sz="quarter" idx="19"/>
          </p:nvPr>
        </p:nvSpPr>
        <p:spPr>
          <a:xfrm>
            <a:off x="576268" y="1231681"/>
            <a:ext cx="8035925" cy="171338"/>
          </a:xfrm>
        </p:spPr>
        <p:txBody>
          <a:bodyPr lIns="0" tIns="38941" rIns="0" bIns="38941"/>
          <a:lstStyle/>
          <a:p>
            <a:pPr lvl="0"/>
            <a:r>
              <a:rPr lang="en-US" sz="563" dirty="0" err="1">
                <a:solidFill>
                  <a:prstClr val="white">
                    <a:lumMod val="65000"/>
                  </a:prstClr>
                </a:solidFill>
              </a:rPr>
              <a:t>Nullam</a:t>
            </a:r>
            <a:r>
              <a:rPr lang="en-US" sz="563" dirty="0">
                <a:solidFill>
                  <a:prstClr val="white">
                    <a:lumMod val="65000"/>
                  </a:prstClr>
                </a:solidFill>
              </a:rPr>
              <a:t> </a:t>
            </a:r>
            <a:r>
              <a:rPr lang="en-US" sz="563" dirty="0" err="1">
                <a:solidFill>
                  <a:prstClr val="white">
                    <a:lumMod val="65000"/>
                  </a:prstClr>
                </a:solidFill>
              </a:rPr>
              <a:t>eu</a:t>
            </a:r>
            <a:r>
              <a:rPr lang="en-US" sz="563" dirty="0">
                <a:solidFill>
                  <a:prstClr val="white">
                    <a:lumMod val="65000"/>
                  </a:prstClr>
                </a:solidFill>
              </a:rPr>
              <a:t> </a:t>
            </a:r>
            <a:r>
              <a:rPr lang="en-US" sz="563" dirty="0" err="1">
                <a:solidFill>
                  <a:prstClr val="white">
                    <a:lumMod val="65000"/>
                  </a:prstClr>
                </a:solidFill>
              </a:rPr>
              <a:t>tempor</a:t>
            </a:r>
            <a:r>
              <a:rPr lang="en-US" sz="563" dirty="0">
                <a:solidFill>
                  <a:prstClr val="white">
                    <a:lumMod val="65000"/>
                  </a:prstClr>
                </a:solidFill>
              </a:rPr>
              <a:t> </a:t>
            </a:r>
            <a:r>
              <a:rPr lang="en-US" sz="563" dirty="0" err="1">
                <a:solidFill>
                  <a:prstClr val="white">
                    <a:lumMod val="65000"/>
                  </a:prstClr>
                </a:solidFill>
              </a:rPr>
              <a:t>purus</a:t>
            </a:r>
            <a:r>
              <a:rPr lang="en-US" sz="563" dirty="0">
                <a:solidFill>
                  <a:prstClr val="white">
                    <a:lumMod val="65000"/>
                  </a:prstClr>
                </a:solidFill>
              </a:rPr>
              <a:t>. </a:t>
            </a:r>
            <a:r>
              <a:rPr lang="en-US" sz="563" dirty="0" err="1">
                <a:solidFill>
                  <a:prstClr val="white">
                    <a:lumMod val="65000"/>
                  </a:prstClr>
                </a:solidFill>
              </a:rPr>
              <a:t>Nunc</a:t>
            </a:r>
            <a:r>
              <a:rPr lang="en-US" sz="563" dirty="0">
                <a:solidFill>
                  <a:prstClr val="white">
                    <a:lumMod val="65000"/>
                  </a:prstClr>
                </a:solidFill>
              </a:rPr>
              <a:t> a </a:t>
            </a:r>
            <a:r>
              <a:rPr lang="en-US" sz="563" dirty="0" err="1">
                <a:solidFill>
                  <a:prstClr val="white">
                    <a:lumMod val="65000"/>
                  </a:prstClr>
                </a:solidFill>
              </a:rPr>
              <a:t>leo</a:t>
            </a:r>
            <a:r>
              <a:rPr lang="en-US" sz="563" dirty="0">
                <a:solidFill>
                  <a:prstClr val="white">
                    <a:lumMod val="65000"/>
                  </a:prstClr>
                </a:solidFill>
              </a:rPr>
              <a:t> magna, sit </a:t>
            </a:r>
            <a:r>
              <a:rPr lang="en-US" sz="563" dirty="0" err="1">
                <a:solidFill>
                  <a:prstClr val="white">
                    <a:lumMod val="65000"/>
                  </a:prstClr>
                </a:solidFill>
              </a:rPr>
              <a:t>amet</a:t>
            </a:r>
            <a:r>
              <a:rPr lang="en-US" sz="563" dirty="0">
                <a:solidFill>
                  <a:prstClr val="white">
                    <a:lumMod val="65000"/>
                  </a:prstClr>
                </a:solidFill>
              </a:rPr>
              <a:t> </a:t>
            </a:r>
            <a:r>
              <a:rPr lang="en-US" sz="563" dirty="0" err="1">
                <a:solidFill>
                  <a:prstClr val="white">
                    <a:lumMod val="65000"/>
                  </a:prstClr>
                </a:solidFill>
              </a:rPr>
              <a:t>consequat</a:t>
            </a:r>
            <a:r>
              <a:rPr lang="en-US" sz="563" dirty="0">
                <a:solidFill>
                  <a:prstClr val="white">
                    <a:lumMod val="65000"/>
                  </a:prstClr>
                </a:solidFill>
              </a:rPr>
              <a:t> </a:t>
            </a:r>
            <a:r>
              <a:rPr lang="en-US" sz="563" dirty="0" err="1">
                <a:solidFill>
                  <a:prstClr val="white">
                    <a:lumMod val="65000"/>
                  </a:prstClr>
                </a:solidFill>
              </a:rPr>
              <a:t>risus</a:t>
            </a:r>
            <a:r>
              <a:rPr lang="en-US" sz="563" dirty="0">
                <a:solidFill>
                  <a:prstClr val="white">
                    <a:lumMod val="65000"/>
                  </a:prstClr>
                </a:solidFill>
              </a:rPr>
              <a:t>. </a:t>
            </a:r>
            <a:r>
              <a:rPr lang="en-US" sz="563" dirty="0" err="1">
                <a:solidFill>
                  <a:prstClr val="white">
                    <a:lumMod val="65000"/>
                  </a:prstClr>
                </a:solidFill>
              </a:rPr>
              <a:t>Etiam</a:t>
            </a:r>
            <a:r>
              <a:rPr lang="en-US" sz="563" dirty="0">
                <a:solidFill>
                  <a:prstClr val="white">
                    <a:lumMod val="65000"/>
                  </a:prstClr>
                </a:solidFill>
              </a:rPr>
              <a:t> </a:t>
            </a:r>
            <a:r>
              <a:rPr lang="en-US" sz="563" dirty="0" err="1">
                <a:solidFill>
                  <a:prstClr val="white">
                    <a:lumMod val="65000"/>
                  </a:prstClr>
                </a:solidFill>
              </a:rPr>
              <a:t>faucibus</a:t>
            </a:r>
            <a:r>
              <a:rPr lang="en-US" sz="563" dirty="0">
                <a:solidFill>
                  <a:prstClr val="white">
                    <a:lumMod val="65000"/>
                  </a:prstClr>
                </a:solidFill>
              </a:rPr>
              <a:t> </a:t>
            </a:r>
            <a:r>
              <a:rPr lang="en-US" sz="563" dirty="0" err="1">
                <a:solidFill>
                  <a:prstClr val="white">
                    <a:lumMod val="65000"/>
                  </a:prstClr>
                </a:solidFill>
              </a:rPr>
              <a:t>tortor</a:t>
            </a:r>
            <a:r>
              <a:rPr lang="en-US" sz="563" dirty="0">
                <a:solidFill>
                  <a:prstClr val="white">
                    <a:lumMod val="65000"/>
                  </a:prstClr>
                </a:solidFill>
              </a:rPr>
              <a:t> a </a:t>
            </a:r>
            <a:r>
              <a:rPr lang="en-US" sz="563" dirty="0" err="1">
                <a:solidFill>
                  <a:prstClr val="white">
                    <a:lumMod val="65000"/>
                  </a:prstClr>
                </a:solidFill>
              </a:rPr>
              <a:t>ipsum</a:t>
            </a:r>
            <a:r>
              <a:rPr lang="en-US" sz="563" dirty="0">
                <a:solidFill>
                  <a:prstClr val="white">
                    <a:lumMod val="65000"/>
                  </a:prstClr>
                </a:solidFill>
              </a:rPr>
              <a:t> </a:t>
            </a:r>
            <a:r>
              <a:rPr lang="en-US" sz="563" dirty="0" err="1">
                <a:solidFill>
                  <a:prstClr val="white">
                    <a:lumMod val="65000"/>
                  </a:prstClr>
                </a:solidFill>
              </a:rPr>
              <a:t>vehicula</a:t>
            </a:r>
            <a:r>
              <a:rPr lang="en-US" sz="563" dirty="0">
                <a:solidFill>
                  <a:prstClr val="white">
                    <a:lumMod val="65000"/>
                  </a:prstClr>
                </a:solidFill>
              </a:rPr>
              <a:t> </a:t>
            </a:r>
            <a:r>
              <a:rPr lang="en-US" sz="563" dirty="0" err="1">
                <a:solidFill>
                  <a:prstClr val="white">
                    <a:lumMod val="65000"/>
                  </a:prstClr>
                </a:solidFill>
              </a:rPr>
              <a:t>sed</a:t>
            </a:r>
            <a:r>
              <a:rPr lang="en-US" sz="563" dirty="0">
                <a:solidFill>
                  <a:prstClr val="white">
                    <a:lumMod val="65000"/>
                  </a:prstClr>
                </a:solidFill>
              </a:rPr>
              <a:t> </a:t>
            </a:r>
            <a:r>
              <a:rPr lang="en-US" sz="563" dirty="0" err="1">
                <a:solidFill>
                  <a:prstClr val="white">
                    <a:lumMod val="65000"/>
                  </a:prstClr>
                </a:solidFill>
              </a:rPr>
              <a:t>suscipit</a:t>
            </a:r>
            <a:r>
              <a:rPr lang="en-US" sz="563" dirty="0" smtClean="0">
                <a:solidFill>
                  <a:prstClr val="white">
                    <a:lumMod val="65000"/>
                  </a:prstClr>
                </a:solidFill>
              </a:rPr>
              <a:t>.</a:t>
            </a:r>
            <a:endParaRPr lang="en-US" sz="563" dirty="0">
              <a:solidFill>
                <a:prstClr val="white">
                  <a:lumMod val="65000"/>
                </a:prstClr>
              </a:solidFill>
            </a:endParaRPr>
          </a:p>
        </p:txBody>
      </p:sp>
    </p:spTree>
    <p:extLst>
      <p:ext uri="{BB962C8B-B14F-4D97-AF65-F5344CB8AC3E}">
        <p14:creationId xmlns:p14="http://schemas.microsoft.com/office/powerpoint/2010/main" val="1371524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sosceles Triangle 8"/>
          <p:cNvSpPr>
            <a:spLocks/>
          </p:cNvSpPr>
          <p:nvPr/>
        </p:nvSpPr>
        <p:spPr>
          <a:xfrm rot="3413502">
            <a:off x="4292363" y="2391074"/>
            <a:ext cx="588057" cy="426865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a:spLocks/>
          </p:cNvSpPr>
          <p:nvPr/>
        </p:nvSpPr>
        <p:spPr>
          <a:xfrm rot="19553844">
            <a:off x="5746686" y="2814227"/>
            <a:ext cx="693138" cy="1177245"/>
          </a:xfrm>
          <a:prstGeom prst="rect">
            <a:avLst/>
          </a:prstGeom>
        </p:spPr>
        <p:txBody>
          <a:bodyPr wrap="none" lIns="68580" tIns="34290" rIns="68580" bIns="34290">
            <a:spAutoFit/>
          </a:bodyPr>
          <a:lstStyle/>
          <a:p>
            <a:pPr algn="ctr"/>
            <a:r>
              <a:rPr lang="en-US" sz="7200" dirty="0">
                <a:solidFill>
                  <a:schemeClr val="tx1">
                    <a:lumMod val="85000"/>
                    <a:lumOff val="15000"/>
                  </a:schemeClr>
                </a:solidFill>
                <a:latin typeface="Entypo" pitchFamily="2" charset="0"/>
                <a:ea typeface="Entypo" pitchFamily="2" charset="0"/>
              </a:rPr>
              <a:t>J</a:t>
            </a:r>
            <a:endParaRPr lang="ru-RU" sz="7200" dirty="0">
              <a:solidFill>
                <a:schemeClr val="tx1">
                  <a:lumMod val="85000"/>
                  <a:lumOff val="15000"/>
                </a:schemeClr>
              </a:solidFill>
              <a:ea typeface="Entypo" pitchFamily="2" charset="0"/>
            </a:endParaRPr>
          </a:p>
        </p:txBody>
      </p:sp>
      <p:sp>
        <p:nvSpPr>
          <p:cNvPr id="11" name="Isosceles Triangle 10"/>
          <p:cNvSpPr>
            <a:spLocks/>
          </p:cNvSpPr>
          <p:nvPr/>
        </p:nvSpPr>
        <p:spPr>
          <a:xfrm rot="18188586">
            <a:off x="4257996" y="2390086"/>
            <a:ext cx="588057" cy="426865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a:spLocks/>
          </p:cNvSpPr>
          <p:nvPr/>
        </p:nvSpPr>
        <p:spPr>
          <a:xfrm rot="12728928">
            <a:off x="2522333" y="2982708"/>
            <a:ext cx="693138" cy="1177245"/>
          </a:xfrm>
          <a:prstGeom prst="rect">
            <a:avLst/>
          </a:prstGeom>
        </p:spPr>
        <p:txBody>
          <a:bodyPr wrap="none" lIns="68580" tIns="34290" rIns="68580" bIns="34290">
            <a:spAutoFit/>
          </a:bodyPr>
          <a:lstStyle/>
          <a:p>
            <a:pPr algn="ctr"/>
            <a:r>
              <a:rPr lang="en-US" sz="7200" dirty="0">
                <a:solidFill>
                  <a:schemeClr val="tx1">
                    <a:lumMod val="85000"/>
                    <a:lumOff val="15000"/>
                  </a:schemeClr>
                </a:solidFill>
                <a:latin typeface="Entypo" pitchFamily="2" charset="0"/>
                <a:ea typeface="Entypo" pitchFamily="2" charset="0"/>
              </a:rPr>
              <a:t>J</a:t>
            </a:r>
            <a:endParaRPr lang="ru-RU" sz="7200" dirty="0">
              <a:solidFill>
                <a:schemeClr val="tx1">
                  <a:lumMod val="85000"/>
                  <a:lumOff val="15000"/>
                </a:schemeClr>
              </a:solidFill>
              <a:ea typeface="Entypo" pitchFamily="2" charset="0"/>
            </a:endParaRPr>
          </a:p>
        </p:txBody>
      </p:sp>
      <p:sp>
        <p:nvSpPr>
          <p:cNvPr id="13" name="TextBox 12"/>
          <p:cNvSpPr txBox="1">
            <a:spLocks/>
          </p:cNvSpPr>
          <p:nvPr/>
        </p:nvSpPr>
        <p:spPr>
          <a:xfrm>
            <a:off x="1" y="1034749"/>
            <a:ext cx="9144000" cy="1846659"/>
          </a:xfrm>
          <a:prstGeom prst="rect">
            <a:avLst/>
          </a:prstGeom>
          <a:noFill/>
        </p:spPr>
        <p:txBody>
          <a:bodyPr wrap="square" lIns="68580" tIns="34290" rIns="68580" bIns="34290" rtlCol="0">
            <a:spAutoFit/>
          </a:bodyPr>
          <a:lstStyle/>
          <a:p>
            <a:pPr algn="ctr"/>
            <a:r>
              <a:rPr lang="en-US" sz="11550" spc="-400" dirty="0" err="1" smtClean="0">
                <a:solidFill>
                  <a:schemeClr val="tx1">
                    <a:lumMod val="75000"/>
                    <a:lumOff val="25000"/>
                  </a:schemeClr>
                </a:solidFill>
                <a:latin typeface="Georgia" pitchFamily="18" charset="0"/>
                <a:cs typeface="WC Mano Negra Bta"/>
              </a:rPr>
              <a:t>E</a:t>
            </a:r>
            <a:r>
              <a:rPr lang="en-US" sz="11550" i="1" spc="-400" dirty="0" err="1" smtClean="0">
                <a:solidFill>
                  <a:schemeClr val="tx1">
                    <a:lumMod val="75000"/>
                    <a:lumOff val="25000"/>
                  </a:schemeClr>
                </a:solidFill>
                <a:latin typeface="Georgia" pitchFamily="18" charset="0"/>
                <a:cs typeface="WC Mano Negra Bta"/>
              </a:rPr>
              <a:t>l</a:t>
            </a:r>
            <a:r>
              <a:rPr lang="en-US" sz="11550" spc="-400" dirty="0" err="1" smtClean="0">
                <a:solidFill>
                  <a:schemeClr val="tx1">
                    <a:lumMod val="75000"/>
                    <a:lumOff val="25000"/>
                  </a:schemeClr>
                </a:solidFill>
                <a:latin typeface="Georgia" pitchFamily="18" charset="0"/>
                <a:cs typeface="WC Mano Negra Bta"/>
              </a:rPr>
              <a:t>gant</a:t>
            </a:r>
            <a:r>
              <a:rPr lang="en-US" sz="11550" spc="-400" dirty="0" err="1" smtClean="0">
                <a:solidFill>
                  <a:srgbClr val="FF0000"/>
                </a:solidFill>
                <a:latin typeface="Georgia" pitchFamily="18" charset="0"/>
                <a:cs typeface="WC Mano Negra Bta"/>
              </a:rPr>
              <a:t>Pres</a:t>
            </a:r>
            <a:endParaRPr lang="en-US" sz="11550" spc="-400" dirty="0">
              <a:solidFill>
                <a:srgbClr val="FF0000"/>
              </a:solidFill>
              <a:latin typeface="Georgia" pitchFamily="18" charset="0"/>
              <a:cs typeface="WC Mano Negra Bta"/>
            </a:endParaRPr>
          </a:p>
        </p:txBody>
      </p:sp>
      <p:sp>
        <p:nvSpPr>
          <p:cNvPr id="14" name="TextBox 13"/>
          <p:cNvSpPr txBox="1">
            <a:spLocks/>
          </p:cNvSpPr>
          <p:nvPr/>
        </p:nvSpPr>
        <p:spPr>
          <a:xfrm>
            <a:off x="0" y="2834951"/>
            <a:ext cx="9144001" cy="207749"/>
          </a:xfrm>
          <a:prstGeom prst="rect">
            <a:avLst/>
          </a:prstGeom>
          <a:noFill/>
        </p:spPr>
        <p:txBody>
          <a:bodyPr wrap="square" lIns="68580" tIns="34290" rIns="68580" bIns="34290" rtlCol="0">
            <a:spAutoFit/>
          </a:bodyPr>
          <a:lstStyle/>
          <a:p>
            <a:pPr algn="ctr"/>
            <a:r>
              <a:rPr lang="en-US" sz="900" spc="800" dirty="0">
                <a:solidFill>
                  <a:srgbClr val="0070C0"/>
                </a:solidFill>
                <a:latin typeface="Nevis" pitchFamily="2" charset="0"/>
                <a:cs typeface="WC Mano Negra Bta"/>
              </a:rPr>
              <a:t>THE</a:t>
            </a:r>
            <a:r>
              <a:rPr lang="en-US" sz="900" spc="800" dirty="0">
                <a:solidFill>
                  <a:schemeClr val="tx1">
                    <a:lumMod val="75000"/>
                    <a:lumOff val="25000"/>
                  </a:schemeClr>
                </a:solidFill>
                <a:latin typeface="Nevis" pitchFamily="2" charset="0"/>
                <a:cs typeface="WC Mano Negra Bta"/>
              </a:rPr>
              <a:t> </a:t>
            </a:r>
            <a:r>
              <a:rPr lang="en-US" sz="900" spc="800" dirty="0" smtClean="0">
                <a:solidFill>
                  <a:srgbClr val="7030A0"/>
                </a:solidFill>
                <a:latin typeface="Nevis" pitchFamily="2" charset="0"/>
                <a:cs typeface="WC Mano Negra Bta"/>
              </a:rPr>
              <a:t>MOST</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rgbClr val="CC00CC"/>
                </a:solidFill>
                <a:latin typeface="Nevis" pitchFamily="2" charset="0"/>
                <a:cs typeface="WC Mano Negra Bta"/>
              </a:rPr>
              <a:t>BEAUTIFUL</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rgbClr val="FF0000"/>
                </a:solidFill>
                <a:latin typeface="Nevis" pitchFamily="2" charset="0"/>
                <a:cs typeface="WC Mano Negra Bta"/>
              </a:rPr>
              <a:t>PRESENTATION </a:t>
            </a:r>
            <a:r>
              <a:rPr lang="en-US" sz="900" spc="800" dirty="0" smtClean="0">
                <a:solidFill>
                  <a:schemeClr val="bg2">
                    <a:lumMod val="25000"/>
                  </a:schemeClr>
                </a:solidFill>
                <a:latin typeface="Nevis" pitchFamily="2" charset="0"/>
                <a:cs typeface="WC Mano Negra Bta"/>
              </a:rPr>
              <a:t>THEMES</a:t>
            </a:r>
            <a:endParaRPr lang="en-US" sz="900" spc="800" dirty="0">
              <a:solidFill>
                <a:schemeClr val="bg2">
                  <a:lumMod val="25000"/>
                </a:schemeClr>
              </a:solidFill>
              <a:latin typeface="Nevis" pitchFamily="2" charset="0"/>
              <a:cs typeface="WC Mano Negra Bta"/>
            </a:endParaRPr>
          </a:p>
        </p:txBody>
      </p:sp>
      <p:sp>
        <p:nvSpPr>
          <p:cNvPr id="15" name="TextBox 14"/>
          <p:cNvSpPr txBox="1">
            <a:spLocks/>
          </p:cNvSpPr>
          <p:nvPr/>
        </p:nvSpPr>
        <p:spPr>
          <a:xfrm>
            <a:off x="2700628" y="1293869"/>
            <a:ext cx="2183551" cy="438582"/>
          </a:xfrm>
          <a:prstGeom prst="rect">
            <a:avLst/>
          </a:prstGeom>
          <a:noFill/>
        </p:spPr>
        <p:txBody>
          <a:bodyPr wrap="square" lIns="68580" tIns="34290" rIns="68580" bIns="34290" rtlCol="0">
            <a:spAutoFit/>
          </a:bodyPr>
          <a:lstStyle/>
          <a:p>
            <a:r>
              <a:rPr lang="en-US" sz="2400" dirty="0" smtClean="0">
                <a:solidFill>
                  <a:schemeClr val="bg2">
                    <a:lumMod val="50000"/>
                  </a:schemeClr>
                </a:solidFill>
                <a:latin typeface="Georgia" pitchFamily="18" charset="0"/>
                <a:cs typeface="WC Mano Negra Bta"/>
              </a:rPr>
              <a:t>a project by</a:t>
            </a:r>
            <a:endParaRPr lang="en-US" sz="2400" dirty="0">
              <a:solidFill>
                <a:schemeClr val="bg2">
                  <a:lumMod val="50000"/>
                </a:schemeClr>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10"/>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750"/>
                                        <p:tgtEl>
                                          <p:spTgt spid="9"/>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750"/>
                                        <p:tgtEl>
                                          <p:spTgt spid="12"/>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12"/>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11"/>
                                        </p:tgtEl>
                                        <p:attrNameLst>
                                          <p:attrName>style.visibility</p:attrName>
                                        </p:attrNameLst>
                                      </p:cBhvr>
                                      <p:to>
                                        <p:strVal val="visible"/>
                                      </p:to>
                                    </p:set>
                                    <p:animEffect transition="in" filter="wipe(right)">
                                      <p:cBhvr>
                                        <p:cTn id="20" dur="1750"/>
                                        <p:tgtEl>
                                          <p:spTgt spid="11"/>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0" grpId="1"/>
      <p:bldP spid="11" grpId="0" animBg="1"/>
      <p:bldP spid="12" grpId="0"/>
      <p:bldP spid="12" grpId="1"/>
      <p:bldP spid="13" grpId="0"/>
      <p:bldP spid="14"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17" name="Text Box 10"/>
          <p:cNvSpPr txBox="1">
            <a:spLocks noChangeArrowheads="1"/>
          </p:cNvSpPr>
          <p:nvPr/>
        </p:nvSpPr>
        <p:spPr bwMode="auto">
          <a:xfrm>
            <a:off x="598602" y="4668844"/>
            <a:ext cx="2449399" cy="461665"/>
          </a:xfrm>
          <a:prstGeom prst="rect">
            <a:avLst/>
          </a:prstGeom>
          <a:noFill/>
          <a:ln w="9525">
            <a:noFill/>
            <a:miter lim="800000"/>
            <a:headEnd/>
            <a:tailEnd/>
          </a:ln>
        </p:spPr>
        <p:txBody>
          <a:bodyPr wrap="square" lIns="45720" tIns="22860" rIns="45720" bIns="22860">
            <a:spAutoFit/>
          </a:bodyPr>
          <a:lstStyle/>
          <a:p>
            <a:pPr algn="ctr" defTabSz="1450940"/>
            <a:r>
              <a:rPr lang="en-US" sz="900" i="1" dirty="0" err="1">
                <a:solidFill>
                  <a:prstClr val="black">
                    <a:lumMod val="50000"/>
                    <a:lumOff val="50000"/>
                  </a:prstClr>
                </a:solidFill>
                <a:latin typeface="Open Sans" pitchFamily="34" charset="0"/>
                <a:ea typeface="Open Sans" pitchFamily="34" charset="0"/>
                <a:cs typeface="Open Sans" pitchFamily="34" charset="0"/>
              </a:rPr>
              <a:t>Mauris</a:t>
            </a:r>
            <a:r>
              <a:rPr lang="en-US" sz="900" i="1" dirty="0">
                <a:solidFill>
                  <a:prstClr val="black">
                    <a:lumMod val="50000"/>
                    <a:lumOff val="50000"/>
                  </a:prstClr>
                </a:solidFill>
                <a:latin typeface="Open Sans" pitchFamily="34" charset="0"/>
                <a:ea typeface="Open Sans" pitchFamily="34" charset="0"/>
                <a:cs typeface="Open Sans" pitchFamily="34" charset="0"/>
              </a:rPr>
              <a:t> quam dolor, </a:t>
            </a:r>
            <a:r>
              <a:rPr lang="en-US" sz="900" i="1" dirty="0" err="1">
                <a:solidFill>
                  <a:prstClr val="black">
                    <a:lumMod val="50000"/>
                    <a:lumOff val="50000"/>
                  </a:prstClr>
                </a:solidFill>
                <a:latin typeface="Open Sans" pitchFamily="34" charset="0"/>
                <a:ea typeface="Open Sans" pitchFamily="34" charset="0"/>
                <a:cs typeface="Open Sans" pitchFamily="34" charset="0"/>
              </a:rPr>
              <a:t>cursus</a:t>
            </a:r>
            <a:r>
              <a:rPr lang="en-US" sz="900" i="1" dirty="0">
                <a:solidFill>
                  <a:prstClr val="black">
                    <a:lumMod val="50000"/>
                    <a:lumOff val="50000"/>
                  </a:prstClr>
                </a:solidFill>
                <a:latin typeface="Open Sans" pitchFamily="34" charset="0"/>
                <a:ea typeface="Open Sans" pitchFamily="34" charset="0"/>
                <a:cs typeface="Open Sans" pitchFamily="34" charset="0"/>
              </a:rPr>
              <a:t> at </a:t>
            </a:r>
            <a:r>
              <a:rPr lang="en-US" sz="900" i="1" dirty="0" err="1">
                <a:solidFill>
                  <a:prstClr val="black">
                    <a:lumMod val="50000"/>
                    <a:lumOff val="50000"/>
                  </a:prstClr>
                </a:solidFill>
                <a:latin typeface="Open Sans" pitchFamily="34" charset="0"/>
                <a:ea typeface="Open Sans" pitchFamily="34" charset="0"/>
                <a:cs typeface="Open Sans" pitchFamily="34" charset="0"/>
              </a:rPr>
              <a:t>porta</a:t>
            </a:r>
            <a:r>
              <a:rPr lang="en-US" sz="900" i="1" dirty="0">
                <a:solidFill>
                  <a:prstClr val="black">
                    <a:lumMod val="50000"/>
                    <a:lumOff val="50000"/>
                  </a:prstClr>
                </a:solidFill>
                <a:latin typeface="Open Sans" pitchFamily="34" charset="0"/>
                <a:ea typeface="Open Sans" pitchFamily="34" charset="0"/>
                <a:cs typeface="Open Sans" pitchFamily="34" charset="0"/>
              </a:rPr>
              <a:t> et,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eget</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purus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Nunc</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tempor</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interdum</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Duis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libero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leo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9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9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8" name="Text Box 10"/>
          <p:cNvSpPr txBox="1">
            <a:spLocks noChangeArrowheads="1"/>
          </p:cNvSpPr>
          <p:nvPr/>
        </p:nvSpPr>
        <p:spPr bwMode="auto">
          <a:xfrm>
            <a:off x="3276603" y="4668844"/>
            <a:ext cx="2457447" cy="461665"/>
          </a:xfrm>
          <a:prstGeom prst="rect">
            <a:avLst/>
          </a:prstGeom>
          <a:noFill/>
          <a:ln w="9525">
            <a:noFill/>
            <a:miter lim="800000"/>
            <a:headEnd/>
            <a:tailEnd/>
          </a:ln>
        </p:spPr>
        <p:txBody>
          <a:bodyPr wrap="square" lIns="45720" tIns="22860" rIns="45720" bIns="22860">
            <a:spAutoFit/>
          </a:bodyPr>
          <a:lstStyle/>
          <a:p>
            <a:pPr algn="ctr" defTabSz="1450940"/>
            <a:r>
              <a:rPr lang="en-US" sz="900" i="1" dirty="0" err="1">
                <a:solidFill>
                  <a:prstClr val="black">
                    <a:lumMod val="50000"/>
                    <a:lumOff val="50000"/>
                  </a:prstClr>
                </a:solidFill>
                <a:latin typeface="Open Sans" pitchFamily="34" charset="0"/>
                <a:ea typeface="Open Sans" pitchFamily="34" charset="0"/>
                <a:cs typeface="Open Sans" pitchFamily="34" charset="0"/>
              </a:rPr>
              <a:t>Mauris</a:t>
            </a:r>
            <a:r>
              <a:rPr lang="en-US" sz="900" i="1" dirty="0">
                <a:solidFill>
                  <a:prstClr val="black">
                    <a:lumMod val="50000"/>
                    <a:lumOff val="50000"/>
                  </a:prstClr>
                </a:solidFill>
                <a:latin typeface="Open Sans" pitchFamily="34" charset="0"/>
                <a:ea typeface="Open Sans" pitchFamily="34" charset="0"/>
                <a:cs typeface="Open Sans" pitchFamily="34" charset="0"/>
              </a:rPr>
              <a:t> quam dolor, </a:t>
            </a:r>
            <a:r>
              <a:rPr lang="en-US" sz="900" i="1" dirty="0" err="1">
                <a:solidFill>
                  <a:prstClr val="black">
                    <a:lumMod val="50000"/>
                    <a:lumOff val="50000"/>
                  </a:prstClr>
                </a:solidFill>
                <a:latin typeface="Open Sans" pitchFamily="34" charset="0"/>
                <a:ea typeface="Open Sans" pitchFamily="34" charset="0"/>
                <a:cs typeface="Open Sans" pitchFamily="34" charset="0"/>
              </a:rPr>
              <a:t>cursus</a:t>
            </a:r>
            <a:r>
              <a:rPr lang="en-US" sz="900" i="1" dirty="0">
                <a:solidFill>
                  <a:prstClr val="black">
                    <a:lumMod val="50000"/>
                    <a:lumOff val="50000"/>
                  </a:prstClr>
                </a:solidFill>
                <a:latin typeface="Open Sans" pitchFamily="34" charset="0"/>
                <a:ea typeface="Open Sans" pitchFamily="34" charset="0"/>
                <a:cs typeface="Open Sans" pitchFamily="34" charset="0"/>
              </a:rPr>
              <a:t> at </a:t>
            </a:r>
            <a:r>
              <a:rPr lang="en-US" sz="900" i="1" dirty="0" err="1">
                <a:solidFill>
                  <a:prstClr val="black">
                    <a:lumMod val="50000"/>
                    <a:lumOff val="50000"/>
                  </a:prstClr>
                </a:solidFill>
                <a:latin typeface="Open Sans" pitchFamily="34" charset="0"/>
                <a:ea typeface="Open Sans" pitchFamily="34" charset="0"/>
                <a:cs typeface="Open Sans" pitchFamily="34" charset="0"/>
              </a:rPr>
              <a:t>porta</a:t>
            </a:r>
            <a:r>
              <a:rPr lang="en-US" sz="900" i="1" dirty="0">
                <a:solidFill>
                  <a:prstClr val="black">
                    <a:lumMod val="50000"/>
                    <a:lumOff val="50000"/>
                  </a:prstClr>
                </a:solidFill>
                <a:latin typeface="Open Sans" pitchFamily="34" charset="0"/>
                <a:ea typeface="Open Sans" pitchFamily="34" charset="0"/>
                <a:cs typeface="Open Sans" pitchFamily="34" charset="0"/>
              </a:rPr>
              <a:t> et,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eget</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purus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Nunc</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tempor</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interdum</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Duis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libero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leo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9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9" name="Text Box 10"/>
          <p:cNvSpPr txBox="1">
            <a:spLocks noChangeArrowheads="1"/>
          </p:cNvSpPr>
          <p:nvPr/>
        </p:nvSpPr>
        <p:spPr bwMode="auto">
          <a:xfrm>
            <a:off x="6104051" y="4668844"/>
            <a:ext cx="2430351" cy="461665"/>
          </a:xfrm>
          <a:prstGeom prst="rect">
            <a:avLst/>
          </a:prstGeom>
          <a:noFill/>
          <a:ln w="9525">
            <a:noFill/>
            <a:miter lim="800000"/>
            <a:headEnd/>
            <a:tailEnd/>
          </a:ln>
        </p:spPr>
        <p:txBody>
          <a:bodyPr wrap="square" lIns="45720" tIns="22860" rIns="45720" bIns="22860">
            <a:spAutoFit/>
          </a:bodyPr>
          <a:lstStyle/>
          <a:p>
            <a:pPr algn="ctr" defTabSz="1450940"/>
            <a:r>
              <a:rPr lang="en-US" sz="900" i="1" dirty="0" err="1">
                <a:solidFill>
                  <a:prstClr val="black">
                    <a:lumMod val="50000"/>
                    <a:lumOff val="50000"/>
                  </a:prstClr>
                </a:solidFill>
                <a:latin typeface="Open Sans" pitchFamily="34" charset="0"/>
                <a:ea typeface="Open Sans" pitchFamily="34" charset="0"/>
                <a:cs typeface="Open Sans" pitchFamily="34" charset="0"/>
              </a:rPr>
              <a:t>Mauris</a:t>
            </a:r>
            <a:r>
              <a:rPr lang="en-US" sz="900" i="1" dirty="0">
                <a:solidFill>
                  <a:prstClr val="black">
                    <a:lumMod val="50000"/>
                    <a:lumOff val="50000"/>
                  </a:prstClr>
                </a:solidFill>
                <a:latin typeface="Open Sans" pitchFamily="34" charset="0"/>
                <a:ea typeface="Open Sans" pitchFamily="34" charset="0"/>
                <a:cs typeface="Open Sans" pitchFamily="34" charset="0"/>
              </a:rPr>
              <a:t> quam dolor, </a:t>
            </a:r>
            <a:r>
              <a:rPr lang="en-US" sz="900" i="1" dirty="0" err="1">
                <a:solidFill>
                  <a:prstClr val="black">
                    <a:lumMod val="50000"/>
                    <a:lumOff val="50000"/>
                  </a:prstClr>
                </a:solidFill>
                <a:latin typeface="Open Sans" pitchFamily="34" charset="0"/>
                <a:ea typeface="Open Sans" pitchFamily="34" charset="0"/>
                <a:cs typeface="Open Sans" pitchFamily="34" charset="0"/>
              </a:rPr>
              <a:t>cursus</a:t>
            </a:r>
            <a:r>
              <a:rPr lang="en-US" sz="900" i="1" dirty="0">
                <a:solidFill>
                  <a:prstClr val="black">
                    <a:lumMod val="50000"/>
                    <a:lumOff val="50000"/>
                  </a:prstClr>
                </a:solidFill>
                <a:latin typeface="Open Sans" pitchFamily="34" charset="0"/>
                <a:ea typeface="Open Sans" pitchFamily="34" charset="0"/>
                <a:cs typeface="Open Sans" pitchFamily="34" charset="0"/>
              </a:rPr>
              <a:t> at </a:t>
            </a:r>
            <a:r>
              <a:rPr lang="en-US" sz="900" i="1" dirty="0" err="1">
                <a:solidFill>
                  <a:prstClr val="black">
                    <a:lumMod val="50000"/>
                    <a:lumOff val="50000"/>
                  </a:prstClr>
                </a:solidFill>
                <a:latin typeface="Open Sans" pitchFamily="34" charset="0"/>
                <a:ea typeface="Open Sans" pitchFamily="34" charset="0"/>
                <a:cs typeface="Open Sans" pitchFamily="34" charset="0"/>
              </a:rPr>
              <a:t>porta</a:t>
            </a:r>
            <a:r>
              <a:rPr lang="en-US" sz="900" i="1" dirty="0">
                <a:solidFill>
                  <a:prstClr val="black">
                    <a:lumMod val="50000"/>
                    <a:lumOff val="50000"/>
                  </a:prstClr>
                </a:solidFill>
                <a:latin typeface="Open Sans" pitchFamily="34" charset="0"/>
                <a:ea typeface="Open Sans" pitchFamily="34" charset="0"/>
                <a:cs typeface="Open Sans" pitchFamily="34" charset="0"/>
              </a:rPr>
              <a:t> et,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eget</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purus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Nunc</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tempor</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interdum</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Duis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libero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leo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9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20" name="Text Box 7"/>
          <p:cNvSpPr txBox="1">
            <a:spLocks noChangeArrowheads="1"/>
          </p:cNvSpPr>
          <p:nvPr/>
        </p:nvSpPr>
        <p:spPr bwMode="auto">
          <a:xfrm>
            <a:off x="3135627" y="627848"/>
            <a:ext cx="290579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3200"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21"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5" name="Rectangle 24"/>
          <p:cNvSpPr>
            <a:spLocks/>
          </p:cNvSpPr>
          <p:nvPr/>
        </p:nvSpPr>
        <p:spPr>
          <a:xfrm flipV="1">
            <a:off x="0" y="3192496"/>
            <a:ext cx="9144000" cy="1338592"/>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6" name="Text Box 10"/>
          <p:cNvSpPr txBox="1">
            <a:spLocks noChangeArrowheads="1"/>
          </p:cNvSpPr>
          <p:nvPr/>
        </p:nvSpPr>
        <p:spPr bwMode="auto">
          <a:xfrm>
            <a:off x="522402" y="3283372"/>
            <a:ext cx="2449399" cy="969496"/>
          </a:xfrm>
          <a:prstGeom prst="rect">
            <a:avLst/>
          </a:prstGeom>
          <a:noFill/>
          <a:ln w="9525">
            <a:noFill/>
            <a:miter lim="800000"/>
            <a:headEnd/>
            <a:tailEnd/>
          </a:ln>
        </p:spPr>
        <p:txBody>
          <a:bodyPr wrap="square" lIns="45720" tIns="22860" rIns="45720" bIns="22860">
            <a:spAutoFit/>
          </a:bodyPr>
          <a:lstStyle/>
          <a:p>
            <a:pPr algn="ctr" defTabSz="1450940"/>
            <a:r>
              <a:rPr lang="en-US"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Dr. Alisha</a:t>
            </a:r>
            <a:endParaRPr lang="en-US"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050" dirty="0">
                <a:solidFill>
                  <a:srgbClr val="FFC000"/>
                </a:solidFill>
                <a:latin typeface="Open Sans" pitchFamily="34" charset="0"/>
                <a:ea typeface="Open Sans" pitchFamily="34" charset="0"/>
                <a:cs typeface="Open Sans" pitchFamily="34" charset="0"/>
              </a:rPr>
              <a:t>Project Manager</a:t>
            </a: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Dursus</a:t>
            </a:r>
            <a:r>
              <a:rPr lang="en-US" sz="1050" dirty="0">
                <a:solidFill>
                  <a:prstClr val="white"/>
                </a:solidFill>
                <a:latin typeface="Open Sans" pitchFamily="34" charset="0"/>
                <a:ea typeface="Open Sans" pitchFamily="34" charset="0"/>
                <a:cs typeface="Open Sans" pitchFamily="34" charset="0"/>
              </a:rPr>
              <a:t> at </a:t>
            </a:r>
            <a:r>
              <a:rPr lang="en-US" sz="1050" dirty="0" err="1">
                <a:solidFill>
                  <a:prstClr val="white"/>
                </a:solidFill>
                <a:latin typeface="Open Sans" pitchFamily="34" charset="0"/>
                <a:ea typeface="Open Sans" pitchFamily="34" charset="0"/>
                <a:cs typeface="Open Sans" pitchFamily="34" charset="0"/>
              </a:rPr>
              <a:t>porta</a:t>
            </a:r>
            <a:r>
              <a:rPr lang="en-US" sz="1050" dirty="0">
                <a:solidFill>
                  <a:prstClr val="white"/>
                </a:solidFill>
                <a:latin typeface="Open Sans" pitchFamily="34" charset="0"/>
                <a:ea typeface="Open Sans" pitchFamily="34" charset="0"/>
                <a:cs typeface="Open Sans" pitchFamily="34" charset="0"/>
              </a:rPr>
              <a:t> et,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eget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interdum</a:t>
            </a:r>
            <a:r>
              <a:rPr lang="en-US" sz="1050" dirty="0">
                <a:solidFill>
                  <a:prstClr val="white"/>
                </a:solidFill>
                <a:latin typeface="Open Sans" pitchFamily="34" charset="0"/>
                <a:ea typeface="Open Sans" pitchFamily="34" charset="0"/>
                <a:cs typeface="Open Sans" pitchFamily="34" charset="0"/>
              </a:rPr>
              <a:t>. </a:t>
            </a:r>
          </a:p>
        </p:txBody>
      </p:sp>
      <p:sp>
        <p:nvSpPr>
          <p:cNvPr id="27" name="Text Box 10"/>
          <p:cNvSpPr txBox="1">
            <a:spLocks noChangeArrowheads="1"/>
          </p:cNvSpPr>
          <p:nvPr/>
        </p:nvSpPr>
        <p:spPr bwMode="auto">
          <a:xfrm>
            <a:off x="3276602" y="3283372"/>
            <a:ext cx="2457448" cy="969496"/>
          </a:xfrm>
          <a:prstGeom prst="rect">
            <a:avLst/>
          </a:prstGeom>
          <a:noFill/>
          <a:ln w="9525">
            <a:noFill/>
            <a:miter lim="800000"/>
            <a:headEnd/>
            <a:tailEnd/>
          </a:ln>
        </p:spPr>
        <p:txBody>
          <a:bodyPr wrap="square" lIns="45720" tIns="22860" rIns="45720" bIns="22860">
            <a:spAutoFit/>
          </a:bodyPr>
          <a:lstStyle/>
          <a:p>
            <a:pPr algn="ctr" defTabSz="1450940"/>
            <a:r>
              <a:rPr lang="en-US"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Muslihat</a:t>
            </a:r>
            <a:endParaRPr lang="en-US"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050" dirty="0" smtClean="0">
                <a:solidFill>
                  <a:srgbClr val="FFC000"/>
                </a:solidFill>
                <a:latin typeface="Open Sans" pitchFamily="34" charset="0"/>
                <a:ea typeface="Open Sans" pitchFamily="34" charset="0"/>
                <a:cs typeface="Open Sans" pitchFamily="34" charset="0"/>
              </a:rPr>
              <a:t>Graphics Designer</a:t>
            </a:r>
            <a:endParaRPr lang="en-US" sz="1050" dirty="0">
              <a:solidFill>
                <a:srgbClr val="FFC000"/>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Eursus</a:t>
            </a:r>
            <a:r>
              <a:rPr lang="en-US" sz="1050" dirty="0">
                <a:solidFill>
                  <a:prstClr val="white"/>
                </a:solidFill>
                <a:latin typeface="Open Sans" pitchFamily="34" charset="0"/>
                <a:ea typeface="Open Sans" pitchFamily="34" charset="0"/>
                <a:cs typeface="Open Sans" pitchFamily="34" charset="0"/>
              </a:rPr>
              <a:t> at </a:t>
            </a:r>
            <a:r>
              <a:rPr lang="en-US" sz="1050" dirty="0" err="1">
                <a:solidFill>
                  <a:prstClr val="white"/>
                </a:solidFill>
                <a:latin typeface="Open Sans" pitchFamily="34" charset="0"/>
                <a:ea typeface="Open Sans" pitchFamily="34" charset="0"/>
                <a:cs typeface="Open Sans" pitchFamily="34" charset="0"/>
              </a:rPr>
              <a:t>porta</a:t>
            </a:r>
            <a:r>
              <a:rPr lang="en-US" sz="1050" dirty="0">
                <a:solidFill>
                  <a:prstClr val="white"/>
                </a:solidFill>
                <a:latin typeface="Open Sans" pitchFamily="34" charset="0"/>
                <a:ea typeface="Open Sans" pitchFamily="34" charset="0"/>
                <a:cs typeface="Open Sans" pitchFamily="34" charset="0"/>
              </a:rPr>
              <a:t> et,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eget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interdum</a:t>
            </a:r>
            <a:r>
              <a:rPr lang="en-US" sz="1050" dirty="0" smtClean="0">
                <a:solidFill>
                  <a:prstClr val="white"/>
                </a:solidFill>
                <a:latin typeface="Open Sans" pitchFamily="34" charset="0"/>
                <a:ea typeface="Open Sans" pitchFamily="34" charset="0"/>
                <a:cs typeface="Open Sans" pitchFamily="34" charset="0"/>
              </a:rPr>
              <a:t>.</a:t>
            </a:r>
            <a:endParaRPr lang="en-US" sz="1050" dirty="0">
              <a:solidFill>
                <a:prstClr val="white"/>
              </a:solidFill>
              <a:latin typeface="Open Sans" pitchFamily="34" charset="0"/>
              <a:ea typeface="Open Sans" pitchFamily="34" charset="0"/>
              <a:cs typeface="Open Sans" pitchFamily="34" charset="0"/>
            </a:endParaRPr>
          </a:p>
        </p:txBody>
      </p:sp>
      <p:sp>
        <p:nvSpPr>
          <p:cNvPr id="28" name="Text Box 10"/>
          <p:cNvSpPr txBox="1">
            <a:spLocks noChangeArrowheads="1"/>
          </p:cNvSpPr>
          <p:nvPr/>
        </p:nvSpPr>
        <p:spPr bwMode="auto">
          <a:xfrm>
            <a:off x="6085002" y="3283372"/>
            <a:ext cx="2449399" cy="969496"/>
          </a:xfrm>
          <a:prstGeom prst="rect">
            <a:avLst/>
          </a:prstGeom>
          <a:noFill/>
          <a:ln w="9525">
            <a:noFill/>
            <a:miter lim="800000"/>
            <a:headEnd/>
            <a:tailEnd/>
          </a:ln>
        </p:spPr>
        <p:txBody>
          <a:bodyPr wrap="square" lIns="45720" tIns="22860" rIns="45720" bIns="22860">
            <a:spAutoFit/>
          </a:bodyPr>
          <a:lstStyle/>
          <a:p>
            <a:pPr algn="ctr" defTabSz="1450940"/>
            <a:r>
              <a:rPr lang="en-US"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Kang </a:t>
            </a:r>
            <a:r>
              <a:rPr lang="en-US"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Komar</a:t>
            </a:r>
            <a:endParaRPr lang="en-US"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050" dirty="0" smtClean="0">
                <a:solidFill>
                  <a:srgbClr val="FFC000"/>
                </a:solidFill>
                <a:latin typeface="Open Sans" pitchFamily="34" charset="0"/>
                <a:ea typeface="Open Sans" pitchFamily="34" charset="0"/>
                <a:cs typeface="Open Sans" pitchFamily="34" charset="0"/>
              </a:rPr>
              <a:t>Web </a:t>
            </a:r>
            <a:r>
              <a:rPr lang="en-US" sz="1050" dirty="0" err="1" smtClean="0">
                <a:solidFill>
                  <a:srgbClr val="FFC000"/>
                </a:solidFill>
                <a:latin typeface="Open Sans" pitchFamily="34" charset="0"/>
                <a:ea typeface="Open Sans" pitchFamily="34" charset="0"/>
                <a:cs typeface="Open Sans" pitchFamily="34" charset="0"/>
              </a:rPr>
              <a:t>Programer</a:t>
            </a:r>
            <a:endParaRPr lang="en-US" sz="1050" dirty="0">
              <a:solidFill>
                <a:srgbClr val="FFC000"/>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Vursus</a:t>
            </a:r>
            <a:r>
              <a:rPr lang="en-US" sz="1050" dirty="0">
                <a:solidFill>
                  <a:prstClr val="white"/>
                </a:solidFill>
                <a:latin typeface="Open Sans" pitchFamily="34" charset="0"/>
                <a:ea typeface="Open Sans" pitchFamily="34" charset="0"/>
                <a:cs typeface="Open Sans" pitchFamily="34" charset="0"/>
              </a:rPr>
              <a:t> at </a:t>
            </a:r>
            <a:r>
              <a:rPr lang="en-US" sz="1050" dirty="0" err="1">
                <a:solidFill>
                  <a:prstClr val="white"/>
                </a:solidFill>
                <a:latin typeface="Open Sans" pitchFamily="34" charset="0"/>
                <a:ea typeface="Open Sans" pitchFamily="34" charset="0"/>
                <a:cs typeface="Open Sans" pitchFamily="34" charset="0"/>
              </a:rPr>
              <a:t>porta</a:t>
            </a:r>
            <a:r>
              <a:rPr lang="en-US" sz="1050" dirty="0">
                <a:solidFill>
                  <a:prstClr val="white"/>
                </a:solidFill>
                <a:latin typeface="Open Sans" pitchFamily="34" charset="0"/>
                <a:ea typeface="Open Sans" pitchFamily="34" charset="0"/>
                <a:cs typeface="Open Sans" pitchFamily="34" charset="0"/>
              </a:rPr>
              <a:t> et,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eget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interdum</a:t>
            </a:r>
            <a:r>
              <a:rPr lang="en-US" sz="1050" dirty="0" smtClean="0">
                <a:solidFill>
                  <a:prstClr val="white"/>
                </a:solidFill>
                <a:latin typeface="Open Sans" pitchFamily="34" charset="0"/>
                <a:ea typeface="Open Sans" pitchFamily="34" charset="0"/>
                <a:cs typeface="Open Sans" pitchFamily="34" charset="0"/>
              </a:rPr>
              <a:t>.</a:t>
            </a:r>
            <a:endParaRPr lang="en-US" sz="1050" dirty="0">
              <a:solidFill>
                <a:prstClr val="white"/>
              </a:solidFill>
              <a:latin typeface="Open Sans" pitchFamily="34" charset="0"/>
              <a:ea typeface="Open Sans" pitchFamily="34" charset="0"/>
              <a:cs typeface="Open Sans"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Tree>
    <p:extLst>
      <p:ext uri="{BB962C8B-B14F-4D97-AF65-F5344CB8AC3E}">
        <p14:creationId xmlns:p14="http://schemas.microsoft.com/office/powerpoint/2010/main" val="8129373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5" grpId="0" animBg="1"/>
      <p:bldP spid="26" grpId="0"/>
      <p:bldP spid="27" grpId="0"/>
      <p:bldP spid="2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p:cNvSpPr>
          <p:nvPr/>
        </p:nvSpPr>
        <p:spPr>
          <a:xfrm>
            <a:off x="4572002" y="1667093"/>
            <a:ext cx="3612628" cy="392415"/>
          </a:xfrm>
          <a:prstGeom prst="rect">
            <a:avLst/>
          </a:prstGeom>
          <a:noFill/>
        </p:spPr>
        <p:txBody>
          <a:bodyPr wrap="square" lIns="68580" tIns="34290" rIns="68580" bIns="34290" rtlCol="0">
            <a:spAutoFit/>
          </a:bodyPr>
          <a:lstStyle/>
          <a:p>
            <a:r>
              <a:rPr lang="en-US" sz="2100" b="1" dirty="0" smtClean="0">
                <a:solidFill>
                  <a:schemeClr val="tx1">
                    <a:lumMod val="85000"/>
                    <a:lumOff val="15000"/>
                  </a:schemeClr>
                </a:solidFill>
                <a:latin typeface="Georgia" panose="02040502050405020303" pitchFamily="18" charset="0"/>
                <a:cs typeface="WC Mano Negra Bta"/>
              </a:rPr>
              <a:t>M CARREY</a:t>
            </a:r>
            <a:endParaRPr lang="en-US" sz="2100" b="1" dirty="0">
              <a:solidFill>
                <a:schemeClr val="tx1">
                  <a:lumMod val="85000"/>
                  <a:lumOff val="15000"/>
                </a:schemeClr>
              </a:solidFill>
              <a:latin typeface="Georgia" panose="02040502050405020303" pitchFamily="18" charset="0"/>
              <a:cs typeface="WC Mano Negra Bta"/>
            </a:endParaRPr>
          </a:p>
        </p:txBody>
      </p:sp>
      <p:sp>
        <p:nvSpPr>
          <p:cNvPr id="27" name="Rectangle 26"/>
          <p:cNvSpPr>
            <a:spLocks/>
          </p:cNvSpPr>
          <p:nvPr/>
        </p:nvSpPr>
        <p:spPr>
          <a:xfrm>
            <a:off x="4572002" y="2425452"/>
            <a:ext cx="3724111" cy="877163"/>
          </a:xfrm>
          <a:prstGeom prst="rect">
            <a:avLst/>
          </a:prstGeom>
        </p:spPr>
        <p:txBody>
          <a:bodyPr wrap="square" lIns="68580" tIns="34290" rIns="68580" bIns="34290">
            <a:spAutoFit/>
          </a:bodyPr>
          <a:lstStyle/>
          <a:p>
            <a:r>
              <a:rPr lang="ms-MY" sz="105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05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05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28" name="Straight Connector 27"/>
          <p:cNvCxnSpPr>
            <a:cxnSpLocks/>
          </p:cNvCxnSpPr>
          <p:nvPr/>
        </p:nvCxnSpPr>
        <p:spPr>
          <a:xfrm flipH="1">
            <a:off x="4668850" y="2065412"/>
            <a:ext cx="1444861"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a:spLocks/>
          </p:cNvSpPr>
          <p:nvPr/>
        </p:nvSpPr>
        <p:spPr>
          <a:xfrm>
            <a:off x="4589770" y="2065413"/>
            <a:ext cx="1918115" cy="438582"/>
          </a:xfrm>
          <a:prstGeom prst="rect">
            <a:avLst/>
          </a:prstGeom>
          <a:noFill/>
        </p:spPr>
        <p:txBody>
          <a:bodyPr wrap="square" lIns="68580" tIns="34290" rIns="68580" bIns="34290" rtlCol="0">
            <a:spAutoFit/>
          </a:bodyPr>
          <a:lstStyle/>
          <a:p>
            <a:r>
              <a:rPr lang="en-US" sz="2400" dirty="0" smtClean="0">
                <a:solidFill>
                  <a:schemeClr val="tx1">
                    <a:lumMod val="85000"/>
                    <a:lumOff val="15000"/>
                  </a:schemeClr>
                </a:solidFill>
                <a:latin typeface="Bebas Neue" pitchFamily="34" charset="0"/>
                <a:cs typeface="WC Mano Negra Bta"/>
              </a:rPr>
              <a:t>SENIOR </a:t>
            </a:r>
            <a:r>
              <a:rPr lang="en-US" sz="2400" dirty="0">
                <a:solidFill>
                  <a:schemeClr val="tx1">
                    <a:lumMod val="85000"/>
                    <a:lumOff val="15000"/>
                  </a:schemeClr>
                </a:solidFill>
                <a:latin typeface="Bebas Neue" pitchFamily="34" charset="0"/>
                <a:cs typeface="WC Mano Negra Bta"/>
              </a:rPr>
              <a:t>DESIGNER</a:t>
            </a:r>
          </a:p>
        </p:txBody>
      </p:sp>
      <p:graphicFrame>
        <p:nvGraphicFramePr>
          <p:cNvPr id="30" name="Diagram 29"/>
          <p:cNvGraphicFramePr>
            <a:graphicFrameLocks/>
          </p:cNvGraphicFramePr>
          <p:nvPr>
            <p:extLst>
              <p:ext uri="{D42A27DB-BD31-4B8C-83A1-F6EECF244321}">
                <p14:modId xmlns:p14="http://schemas.microsoft.com/office/powerpoint/2010/main" val="2501522797"/>
              </p:ext>
            </p:extLst>
          </p:nvPr>
        </p:nvGraphicFramePr>
        <p:xfrm>
          <a:off x="773930" y="1678335"/>
          <a:ext cx="3061634" cy="3433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 name="Parallelogram 30"/>
          <p:cNvSpPr>
            <a:spLocks/>
          </p:cNvSpPr>
          <p:nvPr/>
        </p:nvSpPr>
        <p:spPr>
          <a:xfrm>
            <a:off x="4665826" y="3555849"/>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2" name="Parallelogram 31"/>
          <p:cNvSpPr>
            <a:spLocks/>
          </p:cNvSpPr>
          <p:nvPr/>
        </p:nvSpPr>
        <p:spPr>
          <a:xfrm>
            <a:off x="4665827" y="3555850"/>
            <a:ext cx="1686031" cy="170236"/>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BRANDING</a:t>
            </a:r>
          </a:p>
        </p:txBody>
      </p:sp>
      <p:sp>
        <p:nvSpPr>
          <p:cNvPr id="33" name="Rectangle 32"/>
          <p:cNvSpPr>
            <a:spLocks/>
          </p:cNvSpPr>
          <p:nvPr/>
        </p:nvSpPr>
        <p:spPr>
          <a:xfrm>
            <a:off x="7854644" y="3508632"/>
            <a:ext cx="441468"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45%</a:t>
            </a:r>
            <a:endParaRPr lang="ms-MY" sz="1050" dirty="0">
              <a:solidFill>
                <a:schemeClr val="tx1">
                  <a:lumMod val="85000"/>
                  <a:lumOff val="15000"/>
                </a:schemeClr>
              </a:solidFill>
              <a:latin typeface="Nevis" pitchFamily="2" charset="0"/>
            </a:endParaRPr>
          </a:p>
        </p:txBody>
      </p:sp>
      <p:sp>
        <p:nvSpPr>
          <p:cNvPr id="34" name="Parallelogram 33"/>
          <p:cNvSpPr>
            <a:spLocks/>
          </p:cNvSpPr>
          <p:nvPr/>
        </p:nvSpPr>
        <p:spPr>
          <a:xfrm>
            <a:off x="4665826" y="3844146"/>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5" name="Parallelogram 34"/>
          <p:cNvSpPr>
            <a:spLocks/>
          </p:cNvSpPr>
          <p:nvPr/>
        </p:nvSpPr>
        <p:spPr>
          <a:xfrm>
            <a:off x="4665827" y="3844148"/>
            <a:ext cx="2354446" cy="170236"/>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MULTIMEDIA</a:t>
            </a:r>
          </a:p>
        </p:txBody>
      </p:sp>
      <p:sp>
        <p:nvSpPr>
          <p:cNvPr id="36" name="Rectangle 35"/>
          <p:cNvSpPr>
            <a:spLocks/>
          </p:cNvSpPr>
          <p:nvPr/>
        </p:nvSpPr>
        <p:spPr>
          <a:xfrm>
            <a:off x="7849836" y="3796929"/>
            <a:ext cx="446276"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66%</a:t>
            </a:r>
            <a:endParaRPr lang="ms-MY" sz="1050" dirty="0">
              <a:solidFill>
                <a:schemeClr val="tx1">
                  <a:lumMod val="85000"/>
                  <a:lumOff val="15000"/>
                </a:schemeClr>
              </a:solidFill>
              <a:latin typeface="Nevis" pitchFamily="2" charset="0"/>
            </a:endParaRPr>
          </a:p>
        </p:txBody>
      </p:sp>
      <p:sp>
        <p:nvSpPr>
          <p:cNvPr id="37" name="Parallelogram 36"/>
          <p:cNvSpPr>
            <a:spLocks/>
          </p:cNvSpPr>
          <p:nvPr/>
        </p:nvSpPr>
        <p:spPr>
          <a:xfrm>
            <a:off x="4665826" y="4131752"/>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8" name="Parallelogram 37"/>
          <p:cNvSpPr>
            <a:spLocks/>
          </p:cNvSpPr>
          <p:nvPr/>
        </p:nvSpPr>
        <p:spPr>
          <a:xfrm>
            <a:off x="4665828" y="4131754"/>
            <a:ext cx="1418342" cy="170236"/>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ANIMATION</a:t>
            </a:r>
          </a:p>
        </p:txBody>
      </p:sp>
      <p:sp>
        <p:nvSpPr>
          <p:cNvPr id="39" name="Rectangle 38"/>
          <p:cNvSpPr>
            <a:spLocks/>
          </p:cNvSpPr>
          <p:nvPr/>
        </p:nvSpPr>
        <p:spPr>
          <a:xfrm>
            <a:off x="7862661" y="4084535"/>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25%</a:t>
            </a:r>
            <a:endParaRPr lang="ms-MY" sz="1050" dirty="0">
              <a:solidFill>
                <a:schemeClr val="tx1">
                  <a:lumMod val="85000"/>
                  <a:lumOff val="15000"/>
                </a:schemeClr>
              </a:solidFill>
              <a:latin typeface="Nevis" pitchFamily="2" charset="0"/>
            </a:endParaRPr>
          </a:p>
        </p:txBody>
      </p:sp>
      <p:sp>
        <p:nvSpPr>
          <p:cNvPr id="40" name="Parallelogram 39"/>
          <p:cNvSpPr>
            <a:spLocks/>
          </p:cNvSpPr>
          <p:nvPr/>
        </p:nvSpPr>
        <p:spPr>
          <a:xfrm>
            <a:off x="4665826" y="4416816"/>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1" name="Parallelogram 40"/>
          <p:cNvSpPr>
            <a:spLocks/>
          </p:cNvSpPr>
          <p:nvPr/>
        </p:nvSpPr>
        <p:spPr>
          <a:xfrm>
            <a:off x="4665828" y="4416817"/>
            <a:ext cx="2858503" cy="170237"/>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WRITING</a:t>
            </a:r>
          </a:p>
        </p:txBody>
      </p:sp>
      <p:sp>
        <p:nvSpPr>
          <p:cNvPr id="42" name="Rectangle 41"/>
          <p:cNvSpPr>
            <a:spLocks/>
          </p:cNvSpPr>
          <p:nvPr/>
        </p:nvSpPr>
        <p:spPr>
          <a:xfrm>
            <a:off x="7862660" y="4369599"/>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97%</a:t>
            </a:r>
            <a:endParaRPr lang="ms-MY" sz="1050" dirty="0">
              <a:solidFill>
                <a:schemeClr val="tx1">
                  <a:lumMod val="85000"/>
                  <a:lumOff val="15000"/>
                </a:schemeClr>
              </a:solidFill>
              <a:latin typeface="Nevis" pitchFamily="2" charset="0"/>
            </a:endParaRPr>
          </a:p>
        </p:txBody>
      </p:sp>
      <p:sp>
        <p:nvSpPr>
          <p:cNvPr id="43" name="Parallelogram 42"/>
          <p:cNvSpPr>
            <a:spLocks/>
          </p:cNvSpPr>
          <p:nvPr/>
        </p:nvSpPr>
        <p:spPr>
          <a:xfrm>
            <a:off x="4665826" y="4710507"/>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4" name="Parallelogram 43"/>
          <p:cNvSpPr>
            <a:spLocks/>
          </p:cNvSpPr>
          <p:nvPr/>
        </p:nvSpPr>
        <p:spPr>
          <a:xfrm>
            <a:off x="4665828" y="4710508"/>
            <a:ext cx="1922398" cy="170237"/>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FLASH</a:t>
            </a:r>
          </a:p>
        </p:txBody>
      </p:sp>
      <p:sp>
        <p:nvSpPr>
          <p:cNvPr id="45" name="Rectangle 44"/>
          <p:cNvSpPr>
            <a:spLocks/>
          </p:cNvSpPr>
          <p:nvPr/>
        </p:nvSpPr>
        <p:spPr>
          <a:xfrm>
            <a:off x="7864263" y="4663290"/>
            <a:ext cx="431849"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57%</a:t>
            </a:r>
            <a:endParaRPr lang="ms-MY" sz="1050" dirty="0">
              <a:solidFill>
                <a:schemeClr val="tx1">
                  <a:lumMod val="85000"/>
                  <a:lumOff val="15000"/>
                </a:schemeClr>
              </a:solidFill>
              <a:latin typeface="Nevis" pitchFamily="2" charset="0"/>
            </a:endParaRPr>
          </a:p>
        </p:txBody>
      </p:sp>
      <p:sp>
        <p:nvSpPr>
          <p:cNvPr id="46" name="Text Box 7"/>
          <p:cNvSpPr txBox="1">
            <a:spLocks noChangeArrowheads="1"/>
          </p:cNvSpPr>
          <p:nvPr/>
        </p:nvSpPr>
        <p:spPr bwMode="auto">
          <a:xfrm>
            <a:off x="2739176" y="627847"/>
            <a:ext cx="369870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Mariah Carrey</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7"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1+#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1+#ppt_w/2"/>
                                          </p:val>
                                        </p:tav>
                                        <p:tav tm="100000">
                                          <p:val>
                                            <p:strVal val="#ppt_x"/>
                                          </p:val>
                                        </p:tav>
                                      </p:tavLst>
                                    </p:anim>
                                    <p:anim calcmode="lin" valueType="num">
                                      <p:cBhvr additive="base">
                                        <p:cTn id="27" dur="75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1+#ppt_w/2"/>
                                          </p:val>
                                        </p:tav>
                                        <p:tav tm="100000">
                                          <p:val>
                                            <p:strVal val="#ppt_x"/>
                                          </p:val>
                                        </p:tav>
                                      </p:tavLst>
                                    </p:anim>
                                    <p:anim calcmode="lin" valueType="num">
                                      <p:cBhvr additive="base">
                                        <p:cTn id="31" dur="75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750" fill="hold"/>
                                        <p:tgtEl>
                                          <p:spTgt spid="27"/>
                                        </p:tgtEl>
                                        <p:attrNameLst>
                                          <p:attrName>ppt_x</p:attrName>
                                        </p:attrNameLst>
                                      </p:cBhvr>
                                      <p:tavLst>
                                        <p:tav tm="0">
                                          <p:val>
                                            <p:strVal val="1+#ppt_w/2"/>
                                          </p:val>
                                        </p:tav>
                                        <p:tav tm="100000">
                                          <p:val>
                                            <p:strVal val="#ppt_x"/>
                                          </p:val>
                                        </p:tav>
                                      </p:tavLst>
                                    </p:anim>
                                    <p:anim calcmode="lin" valueType="num">
                                      <p:cBhvr additive="base">
                                        <p:cTn id="35" dur="75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750" fill="hold"/>
                                        <p:tgtEl>
                                          <p:spTgt spid="32"/>
                                        </p:tgtEl>
                                        <p:attrNameLst>
                                          <p:attrName>ppt_x</p:attrName>
                                        </p:attrNameLst>
                                      </p:cBhvr>
                                      <p:tavLst>
                                        <p:tav tm="0">
                                          <p:val>
                                            <p:strVal val="1+#ppt_w/2"/>
                                          </p:val>
                                        </p:tav>
                                        <p:tav tm="100000">
                                          <p:val>
                                            <p:strVal val="#ppt_x"/>
                                          </p:val>
                                        </p:tav>
                                      </p:tavLst>
                                    </p:anim>
                                    <p:anim calcmode="lin" valueType="num">
                                      <p:cBhvr additive="base">
                                        <p:cTn id="40" dur="750" fill="hold"/>
                                        <p:tgtEl>
                                          <p:spTgt spid="32"/>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750" fill="hold"/>
                                        <p:tgtEl>
                                          <p:spTgt spid="33"/>
                                        </p:tgtEl>
                                        <p:attrNameLst>
                                          <p:attrName>ppt_x</p:attrName>
                                        </p:attrNameLst>
                                      </p:cBhvr>
                                      <p:tavLst>
                                        <p:tav tm="0">
                                          <p:val>
                                            <p:strVal val="1+#ppt_w/2"/>
                                          </p:val>
                                        </p:tav>
                                        <p:tav tm="100000">
                                          <p:val>
                                            <p:strVal val="#ppt_x"/>
                                          </p:val>
                                        </p:tav>
                                      </p:tavLst>
                                    </p:anim>
                                    <p:anim calcmode="lin" valueType="num">
                                      <p:cBhvr additive="base">
                                        <p:cTn id="48" dur="750" fill="hold"/>
                                        <p:tgtEl>
                                          <p:spTgt spid="33"/>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750" fill="hold"/>
                                        <p:tgtEl>
                                          <p:spTgt spid="35"/>
                                        </p:tgtEl>
                                        <p:attrNameLst>
                                          <p:attrName>ppt_x</p:attrName>
                                        </p:attrNameLst>
                                      </p:cBhvr>
                                      <p:tavLst>
                                        <p:tav tm="0">
                                          <p:val>
                                            <p:strVal val="1+#ppt_w/2"/>
                                          </p:val>
                                        </p:tav>
                                        <p:tav tm="100000">
                                          <p:val>
                                            <p:strVal val="#ppt_x"/>
                                          </p:val>
                                        </p:tav>
                                      </p:tavLst>
                                    </p:anim>
                                    <p:anim calcmode="lin" valueType="num">
                                      <p:cBhvr additive="base">
                                        <p:cTn id="53" dur="750" fill="hold"/>
                                        <p:tgtEl>
                                          <p:spTgt spid="35"/>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1+#ppt_w/2"/>
                                          </p:val>
                                        </p:tav>
                                        <p:tav tm="100000">
                                          <p:val>
                                            <p:strVal val="#ppt_x"/>
                                          </p:val>
                                        </p:tav>
                                      </p:tavLst>
                                    </p:anim>
                                    <p:anim calcmode="lin" valueType="num">
                                      <p:cBhvr additive="base">
                                        <p:cTn id="57" dur="750" fill="hold"/>
                                        <p:tgtEl>
                                          <p:spTgt spid="34"/>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1+#ppt_w/2"/>
                                          </p:val>
                                        </p:tav>
                                        <p:tav tm="100000">
                                          <p:val>
                                            <p:strVal val="#ppt_x"/>
                                          </p:val>
                                        </p:tav>
                                      </p:tavLst>
                                    </p:anim>
                                    <p:anim calcmode="lin" valueType="num">
                                      <p:cBhvr additive="base">
                                        <p:cTn id="61" dur="750" fill="hold"/>
                                        <p:tgtEl>
                                          <p:spTgt spid="36"/>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750" fill="hold"/>
                                        <p:tgtEl>
                                          <p:spTgt spid="38"/>
                                        </p:tgtEl>
                                        <p:attrNameLst>
                                          <p:attrName>ppt_x</p:attrName>
                                        </p:attrNameLst>
                                      </p:cBhvr>
                                      <p:tavLst>
                                        <p:tav tm="0">
                                          <p:val>
                                            <p:strVal val="1+#ppt_w/2"/>
                                          </p:val>
                                        </p:tav>
                                        <p:tav tm="100000">
                                          <p:val>
                                            <p:strVal val="#ppt_x"/>
                                          </p:val>
                                        </p:tav>
                                      </p:tavLst>
                                    </p:anim>
                                    <p:anim calcmode="lin" valueType="num">
                                      <p:cBhvr additive="base">
                                        <p:cTn id="66" dur="750" fill="hold"/>
                                        <p:tgtEl>
                                          <p:spTgt spid="38"/>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750" fill="hold"/>
                                        <p:tgtEl>
                                          <p:spTgt spid="37"/>
                                        </p:tgtEl>
                                        <p:attrNameLst>
                                          <p:attrName>ppt_x</p:attrName>
                                        </p:attrNameLst>
                                      </p:cBhvr>
                                      <p:tavLst>
                                        <p:tav tm="0">
                                          <p:val>
                                            <p:strVal val="1+#ppt_w/2"/>
                                          </p:val>
                                        </p:tav>
                                        <p:tav tm="100000">
                                          <p:val>
                                            <p:strVal val="#ppt_x"/>
                                          </p:val>
                                        </p:tav>
                                      </p:tavLst>
                                    </p:anim>
                                    <p:anim calcmode="lin" valueType="num">
                                      <p:cBhvr additive="base">
                                        <p:cTn id="70" dur="750" fill="hold"/>
                                        <p:tgtEl>
                                          <p:spTgt spid="37"/>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750" fill="hold"/>
                                        <p:tgtEl>
                                          <p:spTgt spid="39"/>
                                        </p:tgtEl>
                                        <p:attrNameLst>
                                          <p:attrName>ppt_x</p:attrName>
                                        </p:attrNameLst>
                                      </p:cBhvr>
                                      <p:tavLst>
                                        <p:tav tm="0">
                                          <p:val>
                                            <p:strVal val="1+#ppt_w/2"/>
                                          </p:val>
                                        </p:tav>
                                        <p:tav tm="100000">
                                          <p:val>
                                            <p:strVal val="#ppt_x"/>
                                          </p:val>
                                        </p:tav>
                                      </p:tavLst>
                                    </p:anim>
                                    <p:anim calcmode="lin" valueType="num">
                                      <p:cBhvr additive="base">
                                        <p:cTn id="74" dur="750" fill="hold"/>
                                        <p:tgtEl>
                                          <p:spTgt spid="3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750" fill="hold"/>
                                        <p:tgtEl>
                                          <p:spTgt spid="41"/>
                                        </p:tgtEl>
                                        <p:attrNameLst>
                                          <p:attrName>ppt_x</p:attrName>
                                        </p:attrNameLst>
                                      </p:cBhvr>
                                      <p:tavLst>
                                        <p:tav tm="0">
                                          <p:val>
                                            <p:strVal val="1+#ppt_w/2"/>
                                          </p:val>
                                        </p:tav>
                                        <p:tav tm="100000">
                                          <p:val>
                                            <p:strVal val="#ppt_x"/>
                                          </p:val>
                                        </p:tav>
                                      </p:tavLst>
                                    </p:anim>
                                    <p:anim calcmode="lin" valueType="num">
                                      <p:cBhvr additive="base">
                                        <p:cTn id="79" dur="75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750" fill="hold"/>
                                        <p:tgtEl>
                                          <p:spTgt spid="40"/>
                                        </p:tgtEl>
                                        <p:attrNameLst>
                                          <p:attrName>ppt_x</p:attrName>
                                        </p:attrNameLst>
                                      </p:cBhvr>
                                      <p:tavLst>
                                        <p:tav tm="0">
                                          <p:val>
                                            <p:strVal val="1+#ppt_w/2"/>
                                          </p:val>
                                        </p:tav>
                                        <p:tav tm="100000">
                                          <p:val>
                                            <p:strVal val="#ppt_x"/>
                                          </p:val>
                                        </p:tav>
                                      </p:tavLst>
                                    </p:anim>
                                    <p:anim calcmode="lin" valueType="num">
                                      <p:cBhvr additive="base">
                                        <p:cTn id="83" dur="750" fill="hold"/>
                                        <p:tgtEl>
                                          <p:spTgt spid="40"/>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1+#ppt_w/2"/>
                                          </p:val>
                                        </p:tav>
                                        <p:tav tm="100000">
                                          <p:val>
                                            <p:strVal val="#ppt_x"/>
                                          </p:val>
                                        </p:tav>
                                      </p:tavLst>
                                    </p:anim>
                                    <p:anim calcmode="lin" valueType="num">
                                      <p:cBhvr additive="base">
                                        <p:cTn id="87" dur="750" fill="hold"/>
                                        <p:tgtEl>
                                          <p:spTgt spid="42"/>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additive="base">
                                        <p:cTn id="91" dur="750" fill="hold"/>
                                        <p:tgtEl>
                                          <p:spTgt spid="44"/>
                                        </p:tgtEl>
                                        <p:attrNameLst>
                                          <p:attrName>ppt_x</p:attrName>
                                        </p:attrNameLst>
                                      </p:cBhvr>
                                      <p:tavLst>
                                        <p:tav tm="0">
                                          <p:val>
                                            <p:strVal val="1+#ppt_w/2"/>
                                          </p:val>
                                        </p:tav>
                                        <p:tav tm="100000">
                                          <p:val>
                                            <p:strVal val="#ppt_x"/>
                                          </p:val>
                                        </p:tav>
                                      </p:tavLst>
                                    </p:anim>
                                    <p:anim calcmode="lin" valueType="num">
                                      <p:cBhvr additive="base">
                                        <p:cTn id="92" dur="750" fill="hold"/>
                                        <p:tgtEl>
                                          <p:spTgt spid="44"/>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43"/>
                                        </p:tgtEl>
                                        <p:attrNameLst>
                                          <p:attrName>style.visibility</p:attrName>
                                        </p:attrNameLst>
                                      </p:cBhvr>
                                      <p:to>
                                        <p:strVal val="visible"/>
                                      </p:to>
                                    </p:set>
                                    <p:anim calcmode="lin" valueType="num">
                                      <p:cBhvr additive="base">
                                        <p:cTn id="95" dur="750" fill="hold"/>
                                        <p:tgtEl>
                                          <p:spTgt spid="43"/>
                                        </p:tgtEl>
                                        <p:attrNameLst>
                                          <p:attrName>ppt_x</p:attrName>
                                        </p:attrNameLst>
                                      </p:cBhvr>
                                      <p:tavLst>
                                        <p:tav tm="0">
                                          <p:val>
                                            <p:strVal val="1+#ppt_w/2"/>
                                          </p:val>
                                        </p:tav>
                                        <p:tav tm="100000">
                                          <p:val>
                                            <p:strVal val="#ppt_x"/>
                                          </p:val>
                                        </p:tav>
                                      </p:tavLst>
                                    </p:anim>
                                    <p:anim calcmode="lin" valueType="num">
                                      <p:cBhvr additive="base">
                                        <p:cTn id="96" dur="750" fill="hold"/>
                                        <p:tgtEl>
                                          <p:spTgt spid="43"/>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750" fill="hold"/>
                                        <p:tgtEl>
                                          <p:spTgt spid="45"/>
                                        </p:tgtEl>
                                        <p:attrNameLst>
                                          <p:attrName>ppt_x</p:attrName>
                                        </p:attrNameLst>
                                      </p:cBhvr>
                                      <p:tavLst>
                                        <p:tav tm="0">
                                          <p:val>
                                            <p:strVal val="1+#ppt_w/2"/>
                                          </p:val>
                                        </p:tav>
                                        <p:tav tm="100000">
                                          <p:val>
                                            <p:strVal val="#ppt_x"/>
                                          </p:val>
                                        </p:tav>
                                      </p:tavLst>
                                    </p:anim>
                                    <p:anim calcmode="lin" valueType="num">
                                      <p:cBhvr additive="base">
                                        <p:cTn id="100" dur="75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9" grpId="0"/>
      <p:bldGraphic spid="30" grpId="0">
        <p:bldAsOne/>
      </p:bldGraphic>
      <p:bldP spid="31" grpId="0" animBg="1"/>
      <p:bldP spid="32" grpId="0" animBg="1"/>
      <p:bldP spid="33" grpId="0"/>
      <p:bldP spid="34" grpId="0" animBg="1"/>
      <p:bldP spid="35" grpId="0" animBg="1"/>
      <p:bldP spid="36" grpId="0"/>
      <p:bldP spid="37" grpId="0" animBg="1"/>
      <p:bldP spid="38" grpId="0" animBg="1"/>
      <p:bldP spid="39" grpId="0"/>
      <p:bldP spid="40" grpId="0" animBg="1"/>
      <p:bldP spid="41" grpId="0" animBg="1"/>
      <p:bldP spid="42" grpId="0"/>
      <p:bldP spid="43" grpId="0" animBg="1"/>
      <p:bldP spid="44" grpId="0" animBg="1"/>
      <p:bldP spid="45" grpId="0"/>
      <p:bldP spid="46" grpId="0"/>
      <p:bldP spid="4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p:cNvSpPr>
          <p:nvPr/>
        </p:nvSpPr>
        <p:spPr>
          <a:xfrm>
            <a:off x="646873" y="1633365"/>
            <a:ext cx="2806261" cy="500137"/>
          </a:xfrm>
          <a:prstGeom prst="rect">
            <a:avLst/>
          </a:prstGeom>
          <a:noFill/>
        </p:spPr>
        <p:txBody>
          <a:bodyPr wrap="square" lIns="68580" tIns="34290" rIns="68580" bIns="34290"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MICHAEL</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27" name="Rectangle 26"/>
          <p:cNvSpPr>
            <a:spLocks/>
          </p:cNvSpPr>
          <p:nvPr/>
        </p:nvSpPr>
        <p:spPr>
          <a:xfrm>
            <a:off x="646871" y="2425452"/>
            <a:ext cx="3586169" cy="1038746"/>
          </a:xfrm>
          <a:prstGeom prst="rect">
            <a:avLst/>
          </a:prstGeom>
        </p:spPr>
        <p:txBody>
          <a:bodyPr wrap="square" lIns="68580" tIns="34290" rIns="68580" bIns="34290">
            <a:spAutoFit/>
          </a:bodyPr>
          <a:lstStyle/>
          <a:p>
            <a:r>
              <a:rPr lang="ms-MY" sz="105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28" name="Straight Connector 27"/>
          <p:cNvCxnSpPr>
            <a:cxnSpLocks/>
          </p:cNvCxnSpPr>
          <p:nvPr/>
        </p:nvCxnSpPr>
        <p:spPr>
          <a:xfrm flipH="1">
            <a:off x="743721" y="2065412"/>
            <a:ext cx="1444861"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a:spLocks/>
          </p:cNvSpPr>
          <p:nvPr/>
        </p:nvSpPr>
        <p:spPr>
          <a:xfrm>
            <a:off x="664642" y="2065413"/>
            <a:ext cx="1918115" cy="438582"/>
          </a:xfrm>
          <a:prstGeom prst="rect">
            <a:avLst/>
          </a:prstGeom>
          <a:noFill/>
        </p:spPr>
        <p:txBody>
          <a:bodyPr wrap="square" lIns="68580" tIns="34290" rIns="68580" bIns="34290" rtlCol="0">
            <a:spAutoFit/>
          </a:bodyPr>
          <a:lstStyle/>
          <a:p>
            <a:r>
              <a:rPr lang="en-US" sz="2400" dirty="0" smtClean="0">
                <a:solidFill>
                  <a:schemeClr val="tx1">
                    <a:lumMod val="85000"/>
                    <a:lumOff val="15000"/>
                  </a:schemeClr>
                </a:solidFill>
                <a:latin typeface="Bebas Neue" pitchFamily="34" charset="0"/>
                <a:cs typeface="WC Mano Negra Bta"/>
              </a:rPr>
              <a:t>WEB PROGRAMER</a:t>
            </a:r>
            <a:endParaRPr lang="en-US" sz="2400" dirty="0">
              <a:solidFill>
                <a:schemeClr val="tx1">
                  <a:lumMod val="85000"/>
                  <a:lumOff val="15000"/>
                </a:schemeClr>
              </a:solidFill>
              <a:latin typeface="Bebas Neue" pitchFamily="34" charset="0"/>
              <a:cs typeface="WC Mano Negra Bta"/>
            </a:endParaRPr>
          </a:p>
        </p:txBody>
      </p:sp>
      <p:graphicFrame>
        <p:nvGraphicFramePr>
          <p:cNvPr id="30" name="Diagram 29"/>
          <p:cNvGraphicFramePr>
            <a:graphicFrameLocks/>
          </p:cNvGraphicFramePr>
          <p:nvPr>
            <p:extLst>
              <p:ext uri="{D42A27DB-BD31-4B8C-83A1-F6EECF244321}">
                <p14:modId xmlns:p14="http://schemas.microsoft.com/office/powerpoint/2010/main" val="4286068776"/>
              </p:ext>
            </p:extLst>
          </p:nvPr>
        </p:nvGraphicFramePr>
        <p:xfrm>
          <a:off x="4994396" y="1438377"/>
          <a:ext cx="3222006" cy="3613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 name="Parallelogram 30"/>
          <p:cNvSpPr>
            <a:spLocks/>
          </p:cNvSpPr>
          <p:nvPr/>
        </p:nvSpPr>
        <p:spPr>
          <a:xfrm>
            <a:off x="740698" y="3713244"/>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2" name="Parallelogram 31"/>
          <p:cNvSpPr>
            <a:spLocks/>
          </p:cNvSpPr>
          <p:nvPr/>
        </p:nvSpPr>
        <p:spPr>
          <a:xfrm>
            <a:off x="740698" y="3713245"/>
            <a:ext cx="1686031" cy="170236"/>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HTML5 &amp; CSS3</a:t>
            </a:r>
            <a:endParaRPr lang="en-US" sz="900" dirty="0">
              <a:solidFill>
                <a:schemeClr val="bg1"/>
              </a:solidFill>
              <a:latin typeface="Nevis" pitchFamily="2" charset="0"/>
              <a:cs typeface="WC Mano Negra Bta"/>
            </a:endParaRPr>
          </a:p>
        </p:txBody>
      </p:sp>
      <p:sp>
        <p:nvSpPr>
          <p:cNvPr id="33" name="Rectangle 32"/>
          <p:cNvSpPr>
            <a:spLocks/>
          </p:cNvSpPr>
          <p:nvPr/>
        </p:nvSpPr>
        <p:spPr>
          <a:xfrm>
            <a:off x="3929514" y="3666027"/>
            <a:ext cx="441468"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45%</a:t>
            </a:r>
            <a:endParaRPr lang="ms-MY" sz="1050" dirty="0">
              <a:solidFill>
                <a:schemeClr val="tx1">
                  <a:lumMod val="85000"/>
                  <a:lumOff val="15000"/>
                </a:schemeClr>
              </a:solidFill>
              <a:latin typeface="Nevis" pitchFamily="2" charset="0"/>
            </a:endParaRPr>
          </a:p>
        </p:txBody>
      </p:sp>
      <p:sp>
        <p:nvSpPr>
          <p:cNvPr id="34" name="Parallelogram 33"/>
          <p:cNvSpPr>
            <a:spLocks/>
          </p:cNvSpPr>
          <p:nvPr/>
        </p:nvSpPr>
        <p:spPr>
          <a:xfrm>
            <a:off x="740698" y="4001541"/>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5" name="Parallelogram 34"/>
          <p:cNvSpPr>
            <a:spLocks/>
          </p:cNvSpPr>
          <p:nvPr/>
        </p:nvSpPr>
        <p:spPr>
          <a:xfrm>
            <a:off x="740698" y="4001543"/>
            <a:ext cx="2354446" cy="170236"/>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PHP</a:t>
            </a:r>
            <a:endParaRPr lang="en-US" sz="900" dirty="0">
              <a:solidFill>
                <a:schemeClr val="bg1"/>
              </a:solidFill>
              <a:latin typeface="Nevis" pitchFamily="2" charset="0"/>
              <a:cs typeface="WC Mano Negra Bta"/>
            </a:endParaRPr>
          </a:p>
        </p:txBody>
      </p:sp>
      <p:sp>
        <p:nvSpPr>
          <p:cNvPr id="36" name="Rectangle 35"/>
          <p:cNvSpPr>
            <a:spLocks/>
          </p:cNvSpPr>
          <p:nvPr/>
        </p:nvSpPr>
        <p:spPr>
          <a:xfrm>
            <a:off x="3924706" y="3954324"/>
            <a:ext cx="446276"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66%</a:t>
            </a:r>
            <a:endParaRPr lang="ms-MY" sz="1050" dirty="0">
              <a:solidFill>
                <a:schemeClr val="tx1">
                  <a:lumMod val="85000"/>
                  <a:lumOff val="15000"/>
                </a:schemeClr>
              </a:solidFill>
              <a:latin typeface="Nevis" pitchFamily="2" charset="0"/>
            </a:endParaRPr>
          </a:p>
        </p:txBody>
      </p:sp>
      <p:sp>
        <p:nvSpPr>
          <p:cNvPr id="37" name="Parallelogram 36"/>
          <p:cNvSpPr>
            <a:spLocks/>
          </p:cNvSpPr>
          <p:nvPr/>
        </p:nvSpPr>
        <p:spPr>
          <a:xfrm>
            <a:off x="740698" y="4289147"/>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8" name="Parallelogram 37"/>
          <p:cNvSpPr>
            <a:spLocks/>
          </p:cNvSpPr>
          <p:nvPr/>
        </p:nvSpPr>
        <p:spPr>
          <a:xfrm>
            <a:off x="740699" y="4289149"/>
            <a:ext cx="1418342" cy="170236"/>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JAVASCRIPT</a:t>
            </a:r>
            <a:endParaRPr lang="en-US" sz="900" dirty="0">
              <a:solidFill>
                <a:schemeClr val="bg1"/>
              </a:solidFill>
              <a:latin typeface="Nevis" pitchFamily="2" charset="0"/>
              <a:cs typeface="WC Mano Negra Bta"/>
            </a:endParaRPr>
          </a:p>
        </p:txBody>
      </p:sp>
      <p:sp>
        <p:nvSpPr>
          <p:cNvPr id="39" name="Rectangle 38"/>
          <p:cNvSpPr>
            <a:spLocks/>
          </p:cNvSpPr>
          <p:nvPr/>
        </p:nvSpPr>
        <p:spPr>
          <a:xfrm>
            <a:off x="3937533" y="4241930"/>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25%</a:t>
            </a:r>
            <a:endParaRPr lang="ms-MY" sz="1050" dirty="0">
              <a:solidFill>
                <a:schemeClr val="tx1">
                  <a:lumMod val="85000"/>
                  <a:lumOff val="15000"/>
                </a:schemeClr>
              </a:solidFill>
              <a:latin typeface="Nevis" pitchFamily="2" charset="0"/>
            </a:endParaRPr>
          </a:p>
        </p:txBody>
      </p:sp>
      <p:sp>
        <p:nvSpPr>
          <p:cNvPr id="40" name="Parallelogram 39"/>
          <p:cNvSpPr>
            <a:spLocks/>
          </p:cNvSpPr>
          <p:nvPr/>
        </p:nvSpPr>
        <p:spPr>
          <a:xfrm>
            <a:off x="740698" y="4574211"/>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1" name="Parallelogram 40"/>
          <p:cNvSpPr>
            <a:spLocks/>
          </p:cNvSpPr>
          <p:nvPr/>
        </p:nvSpPr>
        <p:spPr>
          <a:xfrm>
            <a:off x="740699" y="4574212"/>
            <a:ext cx="2858503" cy="170237"/>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ROBO</a:t>
            </a:r>
            <a:endParaRPr lang="en-US" sz="900" dirty="0">
              <a:solidFill>
                <a:schemeClr val="bg1"/>
              </a:solidFill>
              <a:latin typeface="Nevis" pitchFamily="2" charset="0"/>
              <a:cs typeface="WC Mano Negra Bta"/>
            </a:endParaRPr>
          </a:p>
        </p:txBody>
      </p:sp>
      <p:sp>
        <p:nvSpPr>
          <p:cNvPr id="42" name="Rectangle 41"/>
          <p:cNvSpPr>
            <a:spLocks/>
          </p:cNvSpPr>
          <p:nvPr/>
        </p:nvSpPr>
        <p:spPr>
          <a:xfrm>
            <a:off x="3937531" y="4526994"/>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97%</a:t>
            </a:r>
            <a:endParaRPr lang="ms-MY" sz="1050" dirty="0">
              <a:solidFill>
                <a:schemeClr val="tx1">
                  <a:lumMod val="85000"/>
                  <a:lumOff val="15000"/>
                </a:schemeClr>
              </a:solidFill>
              <a:latin typeface="Nevis" pitchFamily="2" charset="0"/>
            </a:endParaRPr>
          </a:p>
        </p:txBody>
      </p:sp>
      <p:sp>
        <p:nvSpPr>
          <p:cNvPr id="43" name="Parallelogram 42"/>
          <p:cNvSpPr>
            <a:spLocks/>
          </p:cNvSpPr>
          <p:nvPr/>
        </p:nvSpPr>
        <p:spPr>
          <a:xfrm>
            <a:off x="740698" y="4867902"/>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4" name="Parallelogram 43"/>
          <p:cNvSpPr>
            <a:spLocks/>
          </p:cNvSpPr>
          <p:nvPr/>
        </p:nvSpPr>
        <p:spPr>
          <a:xfrm>
            <a:off x="740699" y="4867903"/>
            <a:ext cx="1922398" cy="170237"/>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FLASH</a:t>
            </a:r>
          </a:p>
        </p:txBody>
      </p:sp>
      <p:sp>
        <p:nvSpPr>
          <p:cNvPr id="45" name="Rectangle 44"/>
          <p:cNvSpPr>
            <a:spLocks/>
          </p:cNvSpPr>
          <p:nvPr/>
        </p:nvSpPr>
        <p:spPr>
          <a:xfrm>
            <a:off x="3939133" y="4820685"/>
            <a:ext cx="431849"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57%</a:t>
            </a:r>
            <a:endParaRPr lang="ms-MY" sz="1050" dirty="0">
              <a:solidFill>
                <a:schemeClr val="tx1">
                  <a:lumMod val="85000"/>
                  <a:lumOff val="15000"/>
                </a:schemeClr>
              </a:solidFill>
              <a:latin typeface="Nevis" pitchFamily="2" charset="0"/>
            </a:endParaRPr>
          </a:p>
        </p:txBody>
      </p:sp>
      <p:sp>
        <p:nvSpPr>
          <p:cNvPr id="46" name="Text Box 7"/>
          <p:cNvSpPr txBox="1">
            <a:spLocks noChangeArrowheads="1"/>
          </p:cNvSpPr>
          <p:nvPr/>
        </p:nvSpPr>
        <p:spPr bwMode="auto">
          <a:xfrm>
            <a:off x="3649390" y="627847"/>
            <a:ext cx="187827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Our Team</a:t>
            </a:r>
          </a:p>
        </p:txBody>
      </p:sp>
      <p:sp>
        <p:nvSpPr>
          <p:cNvPr id="47"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1+#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1+#ppt_w/2"/>
                                          </p:val>
                                        </p:tav>
                                        <p:tav tm="100000">
                                          <p:val>
                                            <p:strVal val="#ppt_x"/>
                                          </p:val>
                                        </p:tav>
                                      </p:tavLst>
                                    </p:anim>
                                    <p:anim calcmode="lin" valueType="num">
                                      <p:cBhvr additive="base">
                                        <p:cTn id="27" dur="75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1+#ppt_w/2"/>
                                          </p:val>
                                        </p:tav>
                                        <p:tav tm="100000">
                                          <p:val>
                                            <p:strVal val="#ppt_x"/>
                                          </p:val>
                                        </p:tav>
                                      </p:tavLst>
                                    </p:anim>
                                    <p:anim calcmode="lin" valueType="num">
                                      <p:cBhvr additive="base">
                                        <p:cTn id="31" dur="75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750" fill="hold"/>
                                        <p:tgtEl>
                                          <p:spTgt spid="27"/>
                                        </p:tgtEl>
                                        <p:attrNameLst>
                                          <p:attrName>ppt_x</p:attrName>
                                        </p:attrNameLst>
                                      </p:cBhvr>
                                      <p:tavLst>
                                        <p:tav tm="0">
                                          <p:val>
                                            <p:strVal val="1+#ppt_w/2"/>
                                          </p:val>
                                        </p:tav>
                                        <p:tav tm="100000">
                                          <p:val>
                                            <p:strVal val="#ppt_x"/>
                                          </p:val>
                                        </p:tav>
                                      </p:tavLst>
                                    </p:anim>
                                    <p:anim calcmode="lin" valueType="num">
                                      <p:cBhvr additive="base">
                                        <p:cTn id="35" dur="75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750" fill="hold"/>
                                        <p:tgtEl>
                                          <p:spTgt spid="32"/>
                                        </p:tgtEl>
                                        <p:attrNameLst>
                                          <p:attrName>ppt_x</p:attrName>
                                        </p:attrNameLst>
                                      </p:cBhvr>
                                      <p:tavLst>
                                        <p:tav tm="0">
                                          <p:val>
                                            <p:strVal val="1+#ppt_w/2"/>
                                          </p:val>
                                        </p:tav>
                                        <p:tav tm="100000">
                                          <p:val>
                                            <p:strVal val="#ppt_x"/>
                                          </p:val>
                                        </p:tav>
                                      </p:tavLst>
                                    </p:anim>
                                    <p:anim calcmode="lin" valueType="num">
                                      <p:cBhvr additive="base">
                                        <p:cTn id="40" dur="750" fill="hold"/>
                                        <p:tgtEl>
                                          <p:spTgt spid="32"/>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750" fill="hold"/>
                                        <p:tgtEl>
                                          <p:spTgt spid="33"/>
                                        </p:tgtEl>
                                        <p:attrNameLst>
                                          <p:attrName>ppt_x</p:attrName>
                                        </p:attrNameLst>
                                      </p:cBhvr>
                                      <p:tavLst>
                                        <p:tav tm="0">
                                          <p:val>
                                            <p:strVal val="1+#ppt_w/2"/>
                                          </p:val>
                                        </p:tav>
                                        <p:tav tm="100000">
                                          <p:val>
                                            <p:strVal val="#ppt_x"/>
                                          </p:val>
                                        </p:tav>
                                      </p:tavLst>
                                    </p:anim>
                                    <p:anim calcmode="lin" valueType="num">
                                      <p:cBhvr additive="base">
                                        <p:cTn id="48" dur="750" fill="hold"/>
                                        <p:tgtEl>
                                          <p:spTgt spid="33"/>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750" fill="hold"/>
                                        <p:tgtEl>
                                          <p:spTgt spid="35"/>
                                        </p:tgtEl>
                                        <p:attrNameLst>
                                          <p:attrName>ppt_x</p:attrName>
                                        </p:attrNameLst>
                                      </p:cBhvr>
                                      <p:tavLst>
                                        <p:tav tm="0">
                                          <p:val>
                                            <p:strVal val="1+#ppt_w/2"/>
                                          </p:val>
                                        </p:tav>
                                        <p:tav tm="100000">
                                          <p:val>
                                            <p:strVal val="#ppt_x"/>
                                          </p:val>
                                        </p:tav>
                                      </p:tavLst>
                                    </p:anim>
                                    <p:anim calcmode="lin" valueType="num">
                                      <p:cBhvr additive="base">
                                        <p:cTn id="53" dur="750" fill="hold"/>
                                        <p:tgtEl>
                                          <p:spTgt spid="35"/>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1+#ppt_w/2"/>
                                          </p:val>
                                        </p:tav>
                                        <p:tav tm="100000">
                                          <p:val>
                                            <p:strVal val="#ppt_x"/>
                                          </p:val>
                                        </p:tav>
                                      </p:tavLst>
                                    </p:anim>
                                    <p:anim calcmode="lin" valueType="num">
                                      <p:cBhvr additive="base">
                                        <p:cTn id="57" dur="750" fill="hold"/>
                                        <p:tgtEl>
                                          <p:spTgt spid="34"/>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1+#ppt_w/2"/>
                                          </p:val>
                                        </p:tav>
                                        <p:tav tm="100000">
                                          <p:val>
                                            <p:strVal val="#ppt_x"/>
                                          </p:val>
                                        </p:tav>
                                      </p:tavLst>
                                    </p:anim>
                                    <p:anim calcmode="lin" valueType="num">
                                      <p:cBhvr additive="base">
                                        <p:cTn id="61" dur="750" fill="hold"/>
                                        <p:tgtEl>
                                          <p:spTgt spid="36"/>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750" fill="hold"/>
                                        <p:tgtEl>
                                          <p:spTgt spid="38"/>
                                        </p:tgtEl>
                                        <p:attrNameLst>
                                          <p:attrName>ppt_x</p:attrName>
                                        </p:attrNameLst>
                                      </p:cBhvr>
                                      <p:tavLst>
                                        <p:tav tm="0">
                                          <p:val>
                                            <p:strVal val="1+#ppt_w/2"/>
                                          </p:val>
                                        </p:tav>
                                        <p:tav tm="100000">
                                          <p:val>
                                            <p:strVal val="#ppt_x"/>
                                          </p:val>
                                        </p:tav>
                                      </p:tavLst>
                                    </p:anim>
                                    <p:anim calcmode="lin" valueType="num">
                                      <p:cBhvr additive="base">
                                        <p:cTn id="66" dur="750" fill="hold"/>
                                        <p:tgtEl>
                                          <p:spTgt spid="38"/>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750" fill="hold"/>
                                        <p:tgtEl>
                                          <p:spTgt spid="37"/>
                                        </p:tgtEl>
                                        <p:attrNameLst>
                                          <p:attrName>ppt_x</p:attrName>
                                        </p:attrNameLst>
                                      </p:cBhvr>
                                      <p:tavLst>
                                        <p:tav tm="0">
                                          <p:val>
                                            <p:strVal val="1+#ppt_w/2"/>
                                          </p:val>
                                        </p:tav>
                                        <p:tav tm="100000">
                                          <p:val>
                                            <p:strVal val="#ppt_x"/>
                                          </p:val>
                                        </p:tav>
                                      </p:tavLst>
                                    </p:anim>
                                    <p:anim calcmode="lin" valueType="num">
                                      <p:cBhvr additive="base">
                                        <p:cTn id="70" dur="750" fill="hold"/>
                                        <p:tgtEl>
                                          <p:spTgt spid="37"/>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750" fill="hold"/>
                                        <p:tgtEl>
                                          <p:spTgt spid="39"/>
                                        </p:tgtEl>
                                        <p:attrNameLst>
                                          <p:attrName>ppt_x</p:attrName>
                                        </p:attrNameLst>
                                      </p:cBhvr>
                                      <p:tavLst>
                                        <p:tav tm="0">
                                          <p:val>
                                            <p:strVal val="1+#ppt_w/2"/>
                                          </p:val>
                                        </p:tav>
                                        <p:tav tm="100000">
                                          <p:val>
                                            <p:strVal val="#ppt_x"/>
                                          </p:val>
                                        </p:tav>
                                      </p:tavLst>
                                    </p:anim>
                                    <p:anim calcmode="lin" valueType="num">
                                      <p:cBhvr additive="base">
                                        <p:cTn id="74" dur="750" fill="hold"/>
                                        <p:tgtEl>
                                          <p:spTgt spid="3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750" fill="hold"/>
                                        <p:tgtEl>
                                          <p:spTgt spid="41"/>
                                        </p:tgtEl>
                                        <p:attrNameLst>
                                          <p:attrName>ppt_x</p:attrName>
                                        </p:attrNameLst>
                                      </p:cBhvr>
                                      <p:tavLst>
                                        <p:tav tm="0">
                                          <p:val>
                                            <p:strVal val="1+#ppt_w/2"/>
                                          </p:val>
                                        </p:tav>
                                        <p:tav tm="100000">
                                          <p:val>
                                            <p:strVal val="#ppt_x"/>
                                          </p:val>
                                        </p:tav>
                                      </p:tavLst>
                                    </p:anim>
                                    <p:anim calcmode="lin" valueType="num">
                                      <p:cBhvr additive="base">
                                        <p:cTn id="79" dur="75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750" fill="hold"/>
                                        <p:tgtEl>
                                          <p:spTgt spid="40"/>
                                        </p:tgtEl>
                                        <p:attrNameLst>
                                          <p:attrName>ppt_x</p:attrName>
                                        </p:attrNameLst>
                                      </p:cBhvr>
                                      <p:tavLst>
                                        <p:tav tm="0">
                                          <p:val>
                                            <p:strVal val="1+#ppt_w/2"/>
                                          </p:val>
                                        </p:tav>
                                        <p:tav tm="100000">
                                          <p:val>
                                            <p:strVal val="#ppt_x"/>
                                          </p:val>
                                        </p:tav>
                                      </p:tavLst>
                                    </p:anim>
                                    <p:anim calcmode="lin" valueType="num">
                                      <p:cBhvr additive="base">
                                        <p:cTn id="83" dur="750" fill="hold"/>
                                        <p:tgtEl>
                                          <p:spTgt spid="40"/>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1+#ppt_w/2"/>
                                          </p:val>
                                        </p:tav>
                                        <p:tav tm="100000">
                                          <p:val>
                                            <p:strVal val="#ppt_x"/>
                                          </p:val>
                                        </p:tav>
                                      </p:tavLst>
                                    </p:anim>
                                    <p:anim calcmode="lin" valueType="num">
                                      <p:cBhvr additive="base">
                                        <p:cTn id="87" dur="750" fill="hold"/>
                                        <p:tgtEl>
                                          <p:spTgt spid="42"/>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additive="base">
                                        <p:cTn id="91" dur="750" fill="hold"/>
                                        <p:tgtEl>
                                          <p:spTgt spid="44"/>
                                        </p:tgtEl>
                                        <p:attrNameLst>
                                          <p:attrName>ppt_x</p:attrName>
                                        </p:attrNameLst>
                                      </p:cBhvr>
                                      <p:tavLst>
                                        <p:tav tm="0">
                                          <p:val>
                                            <p:strVal val="1+#ppt_w/2"/>
                                          </p:val>
                                        </p:tav>
                                        <p:tav tm="100000">
                                          <p:val>
                                            <p:strVal val="#ppt_x"/>
                                          </p:val>
                                        </p:tav>
                                      </p:tavLst>
                                    </p:anim>
                                    <p:anim calcmode="lin" valueType="num">
                                      <p:cBhvr additive="base">
                                        <p:cTn id="92" dur="750" fill="hold"/>
                                        <p:tgtEl>
                                          <p:spTgt spid="44"/>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43"/>
                                        </p:tgtEl>
                                        <p:attrNameLst>
                                          <p:attrName>style.visibility</p:attrName>
                                        </p:attrNameLst>
                                      </p:cBhvr>
                                      <p:to>
                                        <p:strVal val="visible"/>
                                      </p:to>
                                    </p:set>
                                    <p:anim calcmode="lin" valueType="num">
                                      <p:cBhvr additive="base">
                                        <p:cTn id="95" dur="750" fill="hold"/>
                                        <p:tgtEl>
                                          <p:spTgt spid="43"/>
                                        </p:tgtEl>
                                        <p:attrNameLst>
                                          <p:attrName>ppt_x</p:attrName>
                                        </p:attrNameLst>
                                      </p:cBhvr>
                                      <p:tavLst>
                                        <p:tav tm="0">
                                          <p:val>
                                            <p:strVal val="1+#ppt_w/2"/>
                                          </p:val>
                                        </p:tav>
                                        <p:tav tm="100000">
                                          <p:val>
                                            <p:strVal val="#ppt_x"/>
                                          </p:val>
                                        </p:tav>
                                      </p:tavLst>
                                    </p:anim>
                                    <p:anim calcmode="lin" valueType="num">
                                      <p:cBhvr additive="base">
                                        <p:cTn id="96" dur="750" fill="hold"/>
                                        <p:tgtEl>
                                          <p:spTgt spid="43"/>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750" fill="hold"/>
                                        <p:tgtEl>
                                          <p:spTgt spid="45"/>
                                        </p:tgtEl>
                                        <p:attrNameLst>
                                          <p:attrName>ppt_x</p:attrName>
                                        </p:attrNameLst>
                                      </p:cBhvr>
                                      <p:tavLst>
                                        <p:tav tm="0">
                                          <p:val>
                                            <p:strVal val="1+#ppt_w/2"/>
                                          </p:val>
                                        </p:tav>
                                        <p:tav tm="100000">
                                          <p:val>
                                            <p:strVal val="#ppt_x"/>
                                          </p:val>
                                        </p:tav>
                                      </p:tavLst>
                                    </p:anim>
                                    <p:anim calcmode="lin" valueType="num">
                                      <p:cBhvr additive="base">
                                        <p:cTn id="100" dur="75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9" grpId="0"/>
      <p:bldGraphic spid="30" grpId="0">
        <p:bldAsOne/>
      </p:bldGraphic>
      <p:bldP spid="31" grpId="0" animBg="1"/>
      <p:bldP spid="32" grpId="0" animBg="1"/>
      <p:bldP spid="33" grpId="0"/>
      <p:bldP spid="34" grpId="0" animBg="1"/>
      <p:bldP spid="35" grpId="0" animBg="1"/>
      <p:bldP spid="36" grpId="0"/>
      <p:bldP spid="37" grpId="0" animBg="1"/>
      <p:bldP spid="38" grpId="0" animBg="1"/>
      <p:bldP spid="39" grpId="0"/>
      <p:bldP spid="40" grpId="0" animBg="1"/>
      <p:bldP spid="41" grpId="0" animBg="1"/>
      <p:bldP spid="42" grpId="0"/>
      <p:bldP spid="43" grpId="0" animBg="1"/>
      <p:bldP spid="44" grpId="0" animBg="1"/>
      <p:bldP spid="45" grpId="0"/>
      <p:bldP spid="46" grpId="0"/>
      <p:bldP spid="4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Diagram 19"/>
          <p:cNvGraphicFramePr>
            <a:graphicFrameLocks/>
          </p:cNvGraphicFramePr>
          <p:nvPr>
            <p:extLst>
              <p:ext uri="{D42A27DB-BD31-4B8C-83A1-F6EECF244321}">
                <p14:modId xmlns:p14="http://schemas.microsoft.com/office/powerpoint/2010/main" val="1742768833"/>
              </p:ext>
            </p:extLst>
          </p:nvPr>
        </p:nvGraphicFramePr>
        <p:xfrm>
          <a:off x="851401" y="1487316"/>
          <a:ext cx="1763921" cy="1586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TextBox 20"/>
          <p:cNvSpPr txBox="1">
            <a:spLocks/>
          </p:cNvSpPr>
          <p:nvPr/>
        </p:nvSpPr>
        <p:spPr>
          <a:xfrm>
            <a:off x="2673763" y="1415310"/>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CELINE DION</a:t>
            </a:r>
          </a:p>
        </p:txBody>
      </p:sp>
      <p:sp>
        <p:nvSpPr>
          <p:cNvPr id="22" name="TextBox 21"/>
          <p:cNvSpPr txBox="1">
            <a:spLocks/>
          </p:cNvSpPr>
          <p:nvPr/>
        </p:nvSpPr>
        <p:spPr>
          <a:xfrm>
            <a:off x="2669073" y="1585748"/>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23" name="Rectangle 22"/>
          <p:cNvSpPr>
            <a:spLocks/>
          </p:cNvSpPr>
          <p:nvPr/>
        </p:nvSpPr>
        <p:spPr>
          <a:xfrm>
            <a:off x="2670912" y="1873196"/>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24" name="Diagram 23"/>
          <p:cNvGraphicFramePr>
            <a:graphicFrameLocks/>
          </p:cNvGraphicFramePr>
          <p:nvPr>
            <p:extLst>
              <p:ext uri="{D42A27DB-BD31-4B8C-83A1-F6EECF244321}">
                <p14:modId xmlns:p14="http://schemas.microsoft.com/office/powerpoint/2010/main" val="3961420434"/>
              </p:ext>
            </p:extLst>
          </p:nvPr>
        </p:nvGraphicFramePr>
        <p:xfrm>
          <a:off x="4644009" y="1487316"/>
          <a:ext cx="1763921" cy="15862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5" name="TextBox 24"/>
          <p:cNvSpPr txBox="1">
            <a:spLocks/>
          </p:cNvSpPr>
          <p:nvPr/>
        </p:nvSpPr>
        <p:spPr>
          <a:xfrm>
            <a:off x="6466372" y="1415310"/>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MARIAH CAREY</a:t>
            </a:r>
          </a:p>
        </p:txBody>
      </p:sp>
      <p:sp>
        <p:nvSpPr>
          <p:cNvPr id="26" name="TextBox 25"/>
          <p:cNvSpPr txBox="1">
            <a:spLocks/>
          </p:cNvSpPr>
          <p:nvPr/>
        </p:nvSpPr>
        <p:spPr>
          <a:xfrm>
            <a:off x="6461682" y="1585748"/>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27" name="Rectangle 26"/>
          <p:cNvSpPr>
            <a:spLocks/>
          </p:cNvSpPr>
          <p:nvPr/>
        </p:nvSpPr>
        <p:spPr>
          <a:xfrm>
            <a:off x="6463521" y="1873196"/>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28" name="Diagram 27"/>
          <p:cNvGraphicFramePr>
            <a:graphicFrameLocks/>
          </p:cNvGraphicFramePr>
          <p:nvPr>
            <p:extLst>
              <p:ext uri="{D42A27DB-BD31-4B8C-83A1-F6EECF244321}">
                <p14:modId xmlns:p14="http://schemas.microsoft.com/office/powerpoint/2010/main" val="3920606114"/>
              </p:ext>
            </p:extLst>
          </p:nvPr>
        </p:nvGraphicFramePr>
        <p:xfrm>
          <a:off x="851401" y="3505573"/>
          <a:ext cx="1763921" cy="15862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9" name="TextBox 28"/>
          <p:cNvSpPr txBox="1">
            <a:spLocks/>
          </p:cNvSpPr>
          <p:nvPr/>
        </p:nvSpPr>
        <p:spPr>
          <a:xfrm>
            <a:off x="2673763" y="3433565"/>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WHITNEY </a:t>
            </a:r>
          </a:p>
        </p:txBody>
      </p:sp>
      <p:sp>
        <p:nvSpPr>
          <p:cNvPr id="30" name="TextBox 29"/>
          <p:cNvSpPr txBox="1">
            <a:spLocks/>
          </p:cNvSpPr>
          <p:nvPr/>
        </p:nvSpPr>
        <p:spPr>
          <a:xfrm>
            <a:off x="2669073" y="3604004"/>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31" name="Rectangle 30"/>
          <p:cNvSpPr>
            <a:spLocks/>
          </p:cNvSpPr>
          <p:nvPr/>
        </p:nvSpPr>
        <p:spPr>
          <a:xfrm>
            <a:off x="2670912" y="3891453"/>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32" name="Diagram 31"/>
          <p:cNvGraphicFramePr>
            <a:graphicFrameLocks/>
          </p:cNvGraphicFramePr>
          <p:nvPr>
            <p:extLst>
              <p:ext uri="{D42A27DB-BD31-4B8C-83A1-F6EECF244321}">
                <p14:modId xmlns:p14="http://schemas.microsoft.com/office/powerpoint/2010/main" val="2297078075"/>
              </p:ext>
            </p:extLst>
          </p:nvPr>
        </p:nvGraphicFramePr>
        <p:xfrm>
          <a:off x="4644009" y="3505573"/>
          <a:ext cx="1763921" cy="15862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33" name="TextBox 32"/>
          <p:cNvSpPr txBox="1">
            <a:spLocks/>
          </p:cNvSpPr>
          <p:nvPr/>
        </p:nvSpPr>
        <p:spPr>
          <a:xfrm>
            <a:off x="6466372" y="3433565"/>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MARILYN</a:t>
            </a:r>
          </a:p>
        </p:txBody>
      </p:sp>
      <p:sp>
        <p:nvSpPr>
          <p:cNvPr id="34" name="TextBox 33"/>
          <p:cNvSpPr txBox="1">
            <a:spLocks/>
          </p:cNvSpPr>
          <p:nvPr/>
        </p:nvSpPr>
        <p:spPr>
          <a:xfrm>
            <a:off x="6461682" y="3604004"/>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35" name="Rectangle 34"/>
          <p:cNvSpPr>
            <a:spLocks/>
          </p:cNvSpPr>
          <p:nvPr/>
        </p:nvSpPr>
        <p:spPr>
          <a:xfrm>
            <a:off x="6463521" y="3891453"/>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36" name="Text Box 7"/>
          <p:cNvSpPr txBox="1">
            <a:spLocks noChangeArrowheads="1"/>
          </p:cNvSpPr>
          <p:nvPr/>
        </p:nvSpPr>
        <p:spPr bwMode="auto">
          <a:xfrm>
            <a:off x="3135627" y="560393"/>
            <a:ext cx="290579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3200"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37" name="Text Box 7"/>
          <p:cNvSpPr txBox="1">
            <a:spLocks noChangeArrowheads="1"/>
          </p:cNvSpPr>
          <p:nvPr/>
        </p:nvSpPr>
        <p:spPr bwMode="auto">
          <a:xfrm>
            <a:off x="566444" y="105283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750" fill="hold"/>
                                        <p:tgtEl>
                                          <p:spTgt spid="21"/>
                                        </p:tgtEl>
                                        <p:attrNameLst>
                                          <p:attrName>ppt_x</p:attrName>
                                        </p:attrNameLst>
                                      </p:cBhvr>
                                      <p:tavLst>
                                        <p:tav tm="0">
                                          <p:val>
                                            <p:strVal val="#ppt_x"/>
                                          </p:val>
                                        </p:tav>
                                        <p:tav tm="100000">
                                          <p:val>
                                            <p:strVal val="#ppt_x"/>
                                          </p:val>
                                        </p:tav>
                                      </p:tavLst>
                                    </p:anim>
                                    <p:anim calcmode="lin" valueType="num">
                                      <p:cBhvr additive="base">
                                        <p:cTn id="23" dur="750" fill="hold"/>
                                        <p:tgtEl>
                                          <p:spTgt spid="21"/>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750" fill="hold"/>
                                        <p:tgtEl>
                                          <p:spTgt spid="22"/>
                                        </p:tgtEl>
                                        <p:attrNameLst>
                                          <p:attrName>ppt_x</p:attrName>
                                        </p:attrNameLst>
                                      </p:cBhvr>
                                      <p:tavLst>
                                        <p:tav tm="0">
                                          <p:val>
                                            <p:strVal val="#ppt_x"/>
                                          </p:val>
                                        </p:tav>
                                        <p:tav tm="100000">
                                          <p:val>
                                            <p:strVal val="#ppt_x"/>
                                          </p:val>
                                        </p:tav>
                                      </p:tavLst>
                                    </p:anim>
                                    <p:anim calcmode="lin" valueType="num">
                                      <p:cBhvr additive="base">
                                        <p:cTn id="27" dur="750" fill="hold"/>
                                        <p:tgtEl>
                                          <p:spTgt spid="22"/>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750" fill="hold"/>
                                        <p:tgtEl>
                                          <p:spTgt spid="23"/>
                                        </p:tgtEl>
                                        <p:attrNameLst>
                                          <p:attrName>ppt_x</p:attrName>
                                        </p:attrNameLst>
                                      </p:cBhvr>
                                      <p:tavLst>
                                        <p:tav tm="0">
                                          <p:val>
                                            <p:strVal val="#ppt_x"/>
                                          </p:val>
                                        </p:tav>
                                        <p:tav tm="100000">
                                          <p:val>
                                            <p:strVal val="#ppt_x"/>
                                          </p:val>
                                        </p:tav>
                                      </p:tavLst>
                                    </p:anim>
                                    <p:anim calcmode="lin" valueType="num">
                                      <p:cBhvr additive="base">
                                        <p:cTn id="31" dur="750" fill="hold"/>
                                        <p:tgtEl>
                                          <p:spTgt spid="23"/>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750" fill="hold"/>
                                        <p:tgtEl>
                                          <p:spTgt spid="25"/>
                                        </p:tgtEl>
                                        <p:attrNameLst>
                                          <p:attrName>ppt_x</p:attrName>
                                        </p:attrNameLst>
                                      </p:cBhvr>
                                      <p:tavLst>
                                        <p:tav tm="0">
                                          <p:val>
                                            <p:strVal val="#ppt_x"/>
                                          </p:val>
                                        </p:tav>
                                        <p:tav tm="100000">
                                          <p:val>
                                            <p:strVal val="#ppt_x"/>
                                          </p:val>
                                        </p:tav>
                                      </p:tavLst>
                                    </p:anim>
                                    <p:anim calcmode="lin" valueType="num">
                                      <p:cBhvr additive="base">
                                        <p:cTn id="39" dur="750" fill="hold"/>
                                        <p:tgtEl>
                                          <p:spTgt spid="25"/>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750" fill="hold"/>
                                        <p:tgtEl>
                                          <p:spTgt spid="26"/>
                                        </p:tgtEl>
                                        <p:attrNameLst>
                                          <p:attrName>ppt_x</p:attrName>
                                        </p:attrNameLst>
                                      </p:cBhvr>
                                      <p:tavLst>
                                        <p:tav tm="0">
                                          <p:val>
                                            <p:strVal val="#ppt_x"/>
                                          </p:val>
                                        </p:tav>
                                        <p:tav tm="100000">
                                          <p:val>
                                            <p:strVal val="#ppt_x"/>
                                          </p:val>
                                        </p:tav>
                                      </p:tavLst>
                                    </p:anim>
                                    <p:anim calcmode="lin" valueType="num">
                                      <p:cBhvr additive="base">
                                        <p:cTn id="43" dur="750" fill="hold"/>
                                        <p:tgtEl>
                                          <p:spTgt spid="26"/>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750" fill="hold"/>
                                        <p:tgtEl>
                                          <p:spTgt spid="27"/>
                                        </p:tgtEl>
                                        <p:attrNameLst>
                                          <p:attrName>ppt_x</p:attrName>
                                        </p:attrNameLst>
                                      </p:cBhvr>
                                      <p:tavLst>
                                        <p:tav tm="0">
                                          <p:val>
                                            <p:strVal val="#ppt_x"/>
                                          </p:val>
                                        </p:tav>
                                        <p:tav tm="100000">
                                          <p:val>
                                            <p:strVal val="#ppt_x"/>
                                          </p:val>
                                        </p:tav>
                                      </p:tavLst>
                                    </p:anim>
                                    <p:anim calcmode="lin" valueType="num">
                                      <p:cBhvr additive="base">
                                        <p:cTn id="47" dur="750" fill="hold"/>
                                        <p:tgtEl>
                                          <p:spTgt spid="27"/>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750" fill="hold"/>
                                        <p:tgtEl>
                                          <p:spTgt spid="29"/>
                                        </p:tgtEl>
                                        <p:attrNameLst>
                                          <p:attrName>ppt_x</p:attrName>
                                        </p:attrNameLst>
                                      </p:cBhvr>
                                      <p:tavLst>
                                        <p:tav tm="0">
                                          <p:val>
                                            <p:strVal val="#ppt_x"/>
                                          </p:val>
                                        </p:tav>
                                        <p:tav tm="100000">
                                          <p:val>
                                            <p:strVal val="#ppt_x"/>
                                          </p:val>
                                        </p:tav>
                                      </p:tavLst>
                                    </p:anim>
                                    <p:anim calcmode="lin" valueType="num">
                                      <p:cBhvr additive="base">
                                        <p:cTn id="55" dur="750" fill="hold"/>
                                        <p:tgtEl>
                                          <p:spTgt spid="29"/>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750" fill="hold"/>
                                        <p:tgtEl>
                                          <p:spTgt spid="30"/>
                                        </p:tgtEl>
                                        <p:attrNameLst>
                                          <p:attrName>ppt_x</p:attrName>
                                        </p:attrNameLst>
                                      </p:cBhvr>
                                      <p:tavLst>
                                        <p:tav tm="0">
                                          <p:val>
                                            <p:strVal val="#ppt_x"/>
                                          </p:val>
                                        </p:tav>
                                        <p:tav tm="100000">
                                          <p:val>
                                            <p:strVal val="#ppt_x"/>
                                          </p:val>
                                        </p:tav>
                                      </p:tavLst>
                                    </p:anim>
                                    <p:anim calcmode="lin" valueType="num">
                                      <p:cBhvr additive="base">
                                        <p:cTn id="59" dur="750" fill="hold"/>
                                        <p:tgtEl>
                                          <p:spTgt spid="30"/>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750" fill="hold"/>
                                        <p:tgtEl>
                                          <p:spTgt spid="31"/>
                                        </p:tgtEl>
                                        <p:attrNameLst>
                                          <p:attrName>ppt_x</p:attrName>
                                        </p:attrNameLst>
                                      </p:cBhvr>
                                      <p:tavLst>
                                        <p:tav tm="0">
                                          <p:val>
                                            <p:strVal val="#ppt_x"/>
                                          </p:val>
                                        </p:tav>
                                        <p:tav tm="100000">
                                          <p:val>
                                            <p:strVal val="#ppt_x"/>
                                          </p:val>
                                        </p:tav>
                                      </p:tavLst>
                                    </p:anim>
                                    <p:anim calcmode="lin" valueType="num">
                                      <p:cBhvr additive="base">
                                        <p:cTn id="63" dur="750" fill="hold"/>
                                        <p:tgtEl>
                                          <p:spTgt spid="31"/>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750" fill="hold"/>
                                        <p:tgtEl>
                                          <p:spTgt spid="33"/>
                                        </p:tgtEl>
                                        <p:attrNameLst>
                                          <p:attrName>ppt_x</p:attrName>
                                        </p:attrNameLst>
                                      </p:cBhvr>
                                      <p:tavLst>
                                        <p:tav tm="0">
                                          <p:val>
                                            <p:strVal val="#ppt_x"/>
                                          </p:val>
                                        </p:tav>
                                        <p:tav tm="100000">
                                          <p:val>
                                            <p:strVal val="#ppt_x"/>
                                          </p:val>
                                        </p:tav>
                                      </p:tavLst>
                                    </p:anim>
                                    <p:anim calcmode="lin" valueType="num">
                                      <p:cBhvr additive="base">
                                        <p:cTn id="71" dur="750" fill="hold"/>
                                        <p:tgtEl>
                                          <p:spTgt spid="33"/>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750" fill="hold"/>
                                        <p:tgtEl>
                                          <p:spTgt spid="34"/>
                                        </p:tgtEl>
                                        <p:attrNameLst>
                                          <p:attrName>ppt_x</p:attrName>
                                        </p:attrNameLst>
                                      </p:cBhvr>
                                      <p:tavLst>
                                        <p:tav tm="0">
                                          <p:val>
                                            <p:strVal val="#ppt_x"/>
                                          </p:val>
                                        </p:tav>
                                        <p:tav tm="100000">
                                          <p:val>
                                            <p:strVal val="#ppt_x"/>
                                          </p:val>
                                        </p:tav>
                                      </p:tavLst>
                                    </p:anim>
                                    <p:anim calcmode="lin" valueType="num">
                                      <p:cBhvr additive="base">
                                        <p:cTn id="75" dur="750" fill="hold"/>
                                        <p:tgtEl>
                                          <p:spTgt spid="34"/>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35"/>
                                        </p:tgtEl>
                                        <p:attrNameLst>
                                          <p:attrName>style.visibility</p:attrName>
                                        </p:attrNameLst>
                                      </p:cBhvr>
                                      <p:to>
                                        <p:strVal val="visible"/>
                                      </p:to>
                                    </p:set>
                                    <p:anim calcmode="lin" valueType="num">
                                      <p:cBhvr additive="base">
                                        <p:cTn id="78" dur="750" fill="hold"/>
                                        <p:tgtEl>
                                          <p:spTgt spid="35"/>
                                        </p:tgtEl>
                                        <p:attrNameLst>
                                          <p:attrName>ppt_x</p:attrName>
                                        </p:attrNameLst>
                                      </p:cBhvr>
                                      <p:tavLst>
                                        <p:tav tm="0">
                                          <p:val>
                                            <p:strVal val="#ppt_x"/>
                                          </p:val>
                                        </p:tav>
                                        <p:tav tm="100000">
                                          <p:val>
                                            <p:strVal val="#ppt_x"/>
                                          </p:val>
                                        </p:tav>
                                      </p:tavLst>
                                    </p:anim>
                                    <p:anim calcmode="lin" valueType="num">
                                      <p:cBhvr additive="base">
                                        <p:cTn id="79" dur="75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P spid="21" grpId="0"/>
      <p:bldP spid="22" grpId="0"/>
      <p:bldP spid="23" grpId="0"/>
      <p:bldGraphic spid="24" grpId="0">
        <p:bldAsOne/>
      </p:bldGraphic>
      <p:bldP spid="25" grpId="0"/>
      <p:bldP spid="26" grpId="0"/>
      <p:bldP spid="27" grpId="0"/>
      <p:bldGraphic spid="28" grpId="0">
        <p:bldAsOne/>
      </p:bldGraphic>
      <p:bldP spid="29" grpId="0"/>
      <p:bldP spid="30" grpId="0"/>
      <p:bldP spid="31" grpId="0"/>
      <p:bldGraphic spid="32" grpId="0">
        <p:bldAsOne/>
      </p:bldGraphic>
      <p:bldP spid="33" grpId="0"/>
      <p:bldP spid="34" grpId="0"/>
      <p:bldP spid="35" grpId="0"/>
      <p:bldP spid="36" grpId="0"/>
      <p:bldP spid="3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a:graphicFrameLocks/>
          </p:cNvGraphicFramePr>
          <p:nvPr>
            <p:extLst>
              <p:ext uri="{D42A27DB-BD31-4B8C-83A1-F6EECF244321}">
                <p14:modId xmlns:p14="http://schemas.microsoft.com/office/powerpoint/2010/main" val="1927101571"/>
              </p:ext>
            </p:extLst>
          </p:nvPr>
        </p:nvGraphicFramePr>
        <p:xfrm>
          <a:off x="667885" y="1619905"/>
          <a:ext cx="1638499" cy="1872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Box 16"/>
          <p:cNvSpPr txBox="1">
            <a:spLocks/>
          </p:cNvSpPr>
          <p:nvPr/>
        </p:nvSpPr>
        <p:spPr>
          <a:xfrm>
            <a:off x="682982" y="3616964"/>
            <a:ext cx="1610207" cy="300082"/>
          </a:xfrm>
          <a:prstGeom prst="rect">
            <a:avLst/>
          </a:prstGeom>
          <a:noFill/>
        </p:spPr>
        <p:txBody>
          <a:bodyPr wrap="square" lIns="68580" tIns="34290" rIns="68580" bIns="34290" rtlCol="0">
            <a:spAutoFit/>
          </a:bodyPr>
          <a:lstStyle/>
          <a:p>
            <a:pPr algn="ctr"/>
            <a:r>
              <a:rPr lang="en-US" sz="1500" b="1" dirty="0">
                <a:solidFill>
                  <a:schemeClr val="tx1">
                    <a:lumMod val="85000"/>
                    <a:lumOff val="15000"/>
                  </a:schemeClr>
                </a:solidFill>
                <a:latin typeface="Georgia" panose="02040502050405020303" pitchFamily="18" charset="0"/>
                <a:cs typeface="WC Mano Negra Bta"/>
              </a:rPr>
              <a:t>CELINE DION</a:t>
            </a:r>
          </a:p>
        </p:txBody>
      </p:sp>
      <p:sp>
        <p:nvSpPr>
          <p:cNvPr id="18" name="Rectangle 17"/>
          <p:cNvSpPr>
            <a:spLocks/>
          </p:cNvSpPr>
          <p:nvPr/>
        </p:nvSpPr>
        <p:spPr>
          <a:xfrm>
            <a:off x="680133" y="39241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graphicFrame>
        <p:nvGraphicFramePr>
          <p:cNvPr id="19" name="Diagram 18"/>
          <p:cNvGraphicFramePr>
            <a:graphicFrameLocks/>
          </p:cNvGraphicFramePr>
          <p:nvPr>
            <p:extLst>
              <p:ext uri="{D42A27DB-BD31-4B8C-83A1-F6EECF244321}">
                <p14:modId xmlns:p14="http://schemas.microsoft.com/office/powerpoint/2010/main" val="3607406591"/>
              </p:ext>
            </p:extLst>
          </p:nvPr>
        </p:nvGraphicFramePr>
        <p:xfrm>
          <a:off x="2721099" y="1619905"/>
          <a:ext cx="1638499" cy="18722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0" name="TextBox 19"/>
          <p:cNvSpPr txBox="1">
            <a:spLocks/>
          </p:cNvSpPr>
          <p:nvPr/>
        </p:nvSpPr>
        <p:spPr>
          <a:xfrm>
            <a:off x="2643438" y="3616965"/>
            <a:ext cx="1771228" cy="300082"/>
          </a:xfrm>
          <a:prstGeom prst="rect">
            <a:avLst/>
          </a:prstGeom>
          <a:noFill/>
        </p:spPr>
        <p:txBody>
          <a:bodyPr wrap="square" lIns="68580" tIns="34290" rIns="68580" bIns="34290" rtlCol="0">
            <a:spAutoFit/>
          </a:bodyPr>
          <a:lstStyle/>
          <a:p>
            <a:pPr algn="ctr"/>
            <a:r>
              <a:rPr lang="en-US" sz="1500" b="1" dirty="0">
                <a:solidFill>
                  <a:schemeClr val="tx1">
                    <a:lumMod val="85000"/>
                    <a:lumOff val="15000"/>
                  </a:schemeClr>
                </a:solidFill>
                <a:latin typeface="Georgia" panose="02040502050405020303" pitchFamily="18" charset="0"/>
                <a:cs typeface="WC Mano Negra Bta"/>
              </a:rPr>
              <a:t>MARIAH </a:t>
            </a:r>
            <a:r>
              <a:rPr lang="en-US" sz="1500" b="1" dirty="0" smtClean="0">
                <a:solidFill>
                  <a:schemeClr val="tx1">
                    <a:lumMod val="85000"/>
                    <a:lumOff val="15000"/>
                  </a:schemeClr>
                </a:solidFill>
                <a:latin typeface="Georgia" panose="02040502050405020303" pitchFamily="18" charset="0"/>
                <a:cs typeface="WC Mano Negra Bta"/>
              </a:rPr>
              <a:t>CARY</a:t>
            </a:r>
            <a:endParaRPr lang="en-US" sz="1500" b="1" dirty="0">
              <a:solidFill>
                <a:schemeClr val="tx1">
                  <a:lumMod val="85000"/>
                  <a:lumOff val="15000"/>
                </a:schemeClr>
              </a:solidFill>
              <a:latin typeface="Georgia" panose="02040502050405020303" pitchFamily="18" charset="0"/>
              <a:cs typeface="WC Mano Negra Bta"/>
            </a:endParaRPr>
          </a:p>
        </p:txBody>
      </p:sp>
      <p:sp>
        <p:nvSpPr>
          <p:cNvPr id="21" name="Rectangle 20"/>
          <p:cNvSpPr>
            <a:spLocks/>
          </p:cNvSpPr>
          <p:nvPr/>
        </p:nvSpPr>
        <p:spPr>
          <a:xfrm>
            <a:off x="2721099" y="39241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graphicFrame>
        <p:nvGraphicFramePr>
          <p:cNvPr id="22" name="Diagram 21"/>
          <p:cNvGraphicFramePr>
            <a:graphicFrameLocks/>
          </p:cNvGraphicFramePr>
          <p:nvPr>
            <p:extLst>
              <p:ext uri="{D42A27DB-BD31-4B8C-83A1-F6EECF244321}">
                <p14:modId xmlns:p14="http://schemas.microsoft.com/office/powerpoint/2010/main" val="3835434823"/>
              </p:ext>
            </p:extLst>
          </p:nvPr>
        </p:nvGraphicFramePr>
        <p:xfrm>
          <a:off x="4804243" y="1619905"/>
          <a:ext cx="1638499" cy="18722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3" name="TextBox 22"/>
          <p:cNvSpPr txBox="1">
            <a:spLocks/>
          </p:cNvSpPr>
          <p:nvPr/>
        </p:nvSpPr>
        <p:spPr>
          <a:xfrm>
            <a:off x="4807093" y="3616963"/>
            <a:ext cx="1610207" cy="284693"/>
          </a:xfrm>
          <a:prstGeom prst="rect">
            <a:avLst/>
          </a:prstGeom>
          <a:noFill/>
        </p:spPr>
        <p:txBody>
          <a:bodyPr wrap="square" lIns="68580" tIns="34290" rIns="68580" bIns="34290" rtlCol="0">
            <a:spAutoFit/>
          </a:bodyPr>
          <a:lstStyle/>
          <a:p>
            <a:pPr algn="ctr"/>
            <a:r>
              <a:rPr lang="en-US" sz="1400" b="1" dirty="0" smtClean="0">
                <a:solidFill>
                  <a:schemeClr val="tx1">
                    <a:lumMod val="85000"/>
                    <a:lumOff val="15000"/>
                  </a:schemeClr>
                </a:solidFill>
                <a:latin typeface="Georgia" panose="02040502050405020303" pitchFamily="18" charset="0"/>
                <a:cs typeface="WC Mano Negra Bta"/>
              </a:rPr>
              <a:t>WHITENEY</a:t>
            </a:r>
            <a:endParaRPr lang="en-US" sz="1400" b="1" dirty="0">
              <a:solidFill>
                <a:schemeClr val="tx1">
                  <a:lumMod val="85000"/>
                  <a:lumOff val="15000"/>
                </a:schemeClr>
              </a:solidFill>
              <a:latin typeface="Georgia" panose="02040502050405020303" pitchFamily="18" charset="0"/>
              <a:cs typeface="WC Mano Negra Bta"/>
            </a:endParaRPr>
          </a:p>
        </p:txBody>
      </p:sp>
      <p:sp>
        <p:nvSpPr>
          <p:cNvPr id="24" name="Rectangle 23"/>
          <p:cNvSpPr>
            <a:spLocks/>
          </p:cNvSpPr>
          <p:nvPr/>
        </p:nvSpPr>
        <p:spPr>
          <a:xfrm>
            <a:off x="4804242" y="39241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graphicFrame>
        <p:nvGraphicFramePr>
          <p:cNvPr id="25" name="Diagram 24"/>
          <p:cNvGraphicFramePr>
            <a:graphicFrameLocks/>
          </p:cNvGraphicFramePr>
          <p:nvPr>
            <p:extLst>
              <p:ext uri="{D42A27DB-BD31-4B8C-83A1-F6EECF244321}">
                <p14:modId xmlns:p14="http://schemas.microsoft.com/office/powerpoint/2010/main" val="1754439395"/>
              </p:ext>
            </p:extLst>
          </p:nvPr>
        </p:nvGraphicFramePr>
        <p:xfrm>
          <a:off x="6888070" y="1619905"/>
          <a:ext cx="1638499" cy="18722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6" name="TextBox 25"/>
          <p:cNvSpPr txBox="1">
            <a:spLocks/>
          </p:cNvSpPr>
          <p:nvPr/>
        </p:nvSpPr>
        <p:spPr>
          <a:xfrm>
            <a:off x="6890921" y="3616964"/>
            <a:ext cx="1610207" cy="284693"/>
          </a:xfrm>
          <a:prstGeom prst="rect">
            <a:avLst/>
          </a:prstGeom>
          <a:noFill/>
        </p:spPr>
        <p:txBody>
          <a:bodyPr wrap="square" lIns="68580" tIns="34290" rIns="68580" bIns="34290" rtlCol="0">
            <a:spAutoFit/>
          </a:bodyPr>
          <a:lstStyle/>
          <a:p>
            <a:pPr algn="ctr"/>
            <a:r>
              <a:rPr lang="en-US" sz="1400" b="1" dirty="0" smtClean="0">
                <a:solidFill>
                  <a:schemeClr val="tx1">
                    <a:lumMod val="85000"/>
                    <a:lumOff val="15000"/>
                  </a:schemeClr>
                </a:solidFill>
                <a:latin typeface="Georgia" panose="02040502050405020303" pitchFamily="18" charset="0"/>
                <a:cs typeface="WC Mano Negra Bta"/>
              </a:rPr>
              <a:t>PANJI MAS</a:t>
            </a:r>
            <a:endParaRPr lang="en-US" sz="1400" b="1" dirty="0">
              <a:solidFill>
                <a:schemeClr val="tx1">
                  <a:lumMod val="85000"/>
                  <a:lumOff val="15000"/>
                </a:schemeClr>
              </a:solidFill>
              <a:latin typeface="Georgia" panose="02040502050405020303" pitchFamily="18" charset="0"/>
              <a:cs typeface="WC Mano Negra Bta"/>
            </a:endParaRPr>
          </a:p>
        </p:txBody>
      </p:sp>
      <p:sp>
        <p:nvSpPr>
          <p:cNvPr id="27" name="Rectangle 26"/>
          <p:cNvSpPr>
            <a:spLocks/>
          </p:cNvSpPr>
          <p:nvPr/>
        </p:nvSpPr>
        <p:spPr>
          <a:xfrm>
            <a:off x="6888071" y="39241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sp>
        <p:nvSpPr>
          <p:cNvPr id="28" name="Text Box 7"/>
          <p:cNvSpPr txBox="1">
            <a:spLocks noChangeArrowheads="1"/>
          </p:cNvSpPr>
          <p:nvPr/>
        </p:nvSpPr>
        <p:spPr bwMode="auto">
          <a:xfrm>
            <a:off x="3135627" y="627848"/>
            <a:ext cx="290579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3200"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29"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750" fill="hold"/>
                                        <p:tgtEl>
                                          <p:spTgt spid="17"/>
                                        </p:tgtEl>
                                        <p:attrNameLst>
                                          <p:attrName>ppt_x</p:attrName>
                                        </p:attrNameLst>
                                      </p:cBhvr>
                                      <p:tavLst>
                                        <p:tav tm="0">
                                          <p:val>
                                            <p:strVal val="#ppt_x"/>
                                          </p:val>
                                        </p:tav>
                                        <p:tav tm="100000">
                                          <p:val>
                                            <p:strVal val="#ppt_x"/>
                                          </p:val>
                                        </p:tav>
                                      </p:tavLst>
                                    </p:anim>
                                    <p:anim calcmode="lin" valueType="num">
                                      <p:cBhvr additive="base">
                                        <p:cTn id="23" dur="750" fill="hold"/>
                                        <p:tgtEl>
                                          <p:spTgt spid="17"/>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750" fill="hold"/>
                                        <p:tgtEl>
                                          <p:spTgt spid="18"/>
                                        </p:tgtEl>
                                        <p:attrNameLst>
                                          <p:attrName>ppt_x</p:attrName>
                                        </p:attrNameLst>
                                      </p:cBhvr>
                                      <p:tavLst>
                                        <p:tav tm="0">
                                          <p:val>
                                            <p:strVal val="#ppt_x"/>
                                          </p:val>
                                        </p:tav>
                                        <p:tav tm="100000">
                                          <p:val>
                                            <p:strVal val="#ppt_x"/>
                                          </p:val>
                                        </p:tav>
                                      </p:tavLst>
                                    </p:anim>
                                    <p:anim calcmode="lin" valueType="num">
                                      <p:cBhvr additive="base">
                                        <p:cTn id="27" dur="750" fill="hold"/>
                                        <p:tgtEl>
                                          <p:spTgt spid="18"/>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750" fill="hold"/>
                                        <p:tgtEl>
                                          <p:spTgt spid="20"/>
                                        </p:tgtEl>
                                        <p:attrNameLst>
                                          <p:attrName>ppt_x</p:attrName>
                                        </p:attrNameLst>
                                      </p:cBhvr>
                                      <p:tavLst>
                                        <p:tav tm="0">
                                          <p:val>
                                            <p:strVal val="#ppt_x"/>
                                          </p:val>
                                        </p:tav>
                                        <p:tav tm="100000">
                                          <p:val>
                                            <p:strVal val="#ppt_x"/>
                                          </p:val>
                                        </p:tav>
                                      </p:tavLst>
                                    </p:anim>
                                    <p:anim calcmode="lin" valueType="num">
                                      <p:cBhvr additive="base">
                                        <p:cTn id="35" dur="75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750" fill="hold"/>
                                        <p:tgtEl>
                                          <p:spTgt spid="21"/>
                                        </p:tgtEl>
                                        <p:attrNameLst>
                                          <p:attrName>ppt_x</p:attrName>
                                        </p:attrNameLst>
                                      </p:cBhvr>
                                      <p:tavLst>
                                        <p:tav tm="0">
                                          <p:val>
                                            <p:strVal val="#ppt_x"/>
                                          </p:val>
                                        </p:tav>
                                        <p:tav tm="100000">
                                          <p:val>
                                            <p:strVal val="#ppt_x"/>
                                          </p:val>
                                        </p:tav>
                                      </p:tavLst>
                                    </p:anim>
                                    <p:anim calcmode="lin" valueType="num">
                                      <p:cBhvr additive="base">
                                        <p:cTn id="39" dur="750" fill="hold"/>
                                        <p:tgtEl>
                                          <p:spTgt spid="21"/>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750" fill="hold"/>
                                        <p:tgtEl>
                                          <p:spTgt spid="23"/>
                                        </p:tgtEl>
                                        <p:attrNameLst>
                                          <p:attrName>ppt_x</p:attrName>
                                        </p:attrNameLst>
                                      </p:cBhvr>
                                      <p:tavLst>
                                        <p:tav tm="0">
                                          <p:val>
                                            <p:strVal val="#ppt_x"/>
                                          </p:val>
                                        </p:tav>
                                        <p:tav tm="100000">
                                          <p:val>
                                            <p:strVal val="#ppt_x"/>
                                          </p:val>
                                        </p:tav>
                                      </p:tavLst>
                                    </p:anim>
                                    <p:anim calcmode="lin" valueType="num">
                                      <p:cBhvr additive="base">
                                        <p:cTn id="47" dur="750" fill="hold"/>
                                        <p:tgtEl>
                                          <p:spTgt spid="23"/>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750" fill="hold"/>
                                        <p:tgtEl>
                                          <p:spTgt spid="24"/>
                                        </p:tgtEl>
                                        <p:attrNameLst>
                                          <p:attrName>ppt_x</p:attrName>
                                        </p:attrNameLst>
                                      </p:cBhvr>
                                      <p:tavLst>
                                        <p:tav tm="0">
                                          <p:val>
                                            <p:strVal val="#ppt_x"/>
                                          </p:val>
                                        </p:tav>
                                        <p:tav tm="100000">
                                          <p:val>
                                            <p:strVal val="#ppt_x"/>
                                          </p:val>
                                        </p:tav>
                                      </p:tavLst>
                                    </p:anim>
                                    <p:anim calcmode="lin" valueType="num">
                                      <p:cBhvr additive="base">
                                        <p:cTn id="51" dur="750" fill="hold"/>
                                        <p:tgtEl>
                                          <p:spTgt spid="24"/>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750" fill="hold"/>
                                        <p:tgtEl>
                                          <p:spTgt spid="26"/>
                                        </p:tgtEl>
                                        <p:attrNameLst>
                                          <p:attrName>ppt_x</p:attrName>
                                        </p:attrNameLst>
                                      </p:cBhvr>
                                      <p:tavLst>
                                        <p:tav tm="0">
                                          <p:val>
                                            <p:strVal val="#ppt_x"/>
                                          </p:val>
                                        </p:tav>
                                        <p:tav tm="100000">
                                          <p:val>
                                            <p:strVal val="#ppt_x"/>
                                          </p:val>
                                        </p:tav>
                                      </p:tavLst>
                                    </p:anim>
                                    <p:anim calcmode="lin" valueType="num">
                                      <p:cBhvr additive="base">
                                        <p:cTn id="59" dur="750" fill="hold"/>
                                        <p:tgtEl>
                                          <p:spTgt spid="26"/>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750" fill="hold"/>
                                        <p:tgtEl>
                                          <p:spTgt spid="27"/>
                                        </p:tgtEl>
                                        <p:attrNameLst>
                                          <p:attrName>ppt_x</p:attrName>
                                        </p:attrNameLst>
                                      </p:cBhvr>
                                      <p:tavLst>
                                        <p:tav tm="0">
                                          <p:val>
                                            <p:strVal val="#ppt_x"/>
                                          </p:val>
                                        </p:tav>
                                        <p:tav tm="100000">
                                          <p:val>
                                            <p:strVal val="#ppt_x"/>
                                          </p:val>
                                        </p:tav>
                                      </p:tavLst>
                                    </p:anim>
                                    <p:anim calcmode="lin" valueType="num">
                                      <p:cBhvr additive="base">
                                        <p:cTn id="63" dur="7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P spid="17" grpId="0"/>
      <p:bldP spid="18" grpId="0"/>
      <p:bldGraphic spid="19" grpId="0">
        <p:bldAsOne/>
      </p:bldGraphic>
      <p:bldP spid="20" grpId="0"/>
      <p:bldP spid="21" grpId="0"/>
      <p:bldGraphic spid="22" grpId="0">
        <p:bldAsOne/>
      </p:bldGraphic>
      <p:bldP spid="23" grpId="0"/>
      <p:bldP spid="24" grpId="0"/>
      <p:bldGraphic spid="25" grpId="0">
        <p:bldAsOne/>
      </p:bldGraphic>
      <p:bldP spid="26" grpId="0"/>
      <p:bldP spid="27" grpId="0"/>
      <p:bldP spid="28" grpId="0"/>
      <p:bldP spid="29"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oup 10"/>
          <p:cNvGrpSpPr>
            <a:grpSpLocks/>
          </p:cNvGrpSpPr>
          <p:nvPr/>
        </p:nvGrpSpPr>
        <p:grpSpPr>
          <a:xfrm>
            <a:off x="0" y="3526972"/>
            <a:ext cx="9144000" cy="1143000"/>
            <a:chOff x="0" y="4321630"/>
            <a:chExt cx="12192000" cy="1524000"/>
          </a:xfrm>
        </p:grpSpPr>
        <p:sp>
          <p:nvSpPr>
            <p:cNvPr id="12" name="Rectangle 11"/>
            <p:cNvSpPr/>
            <p:nvPr/>
          </p:nvSpPr>
          <p:spPr>
            <a:xfrm>
              <a:off x="0" y="4321630"/>
              <a:ext cx="12192000" cy="1524000"/>
            </a:xfrm>
            <a:prstGeom prst="rect">
              <a:avLst/>
            </a:prstGeom>
            <a:solidFill>
              <a:srgbClr val="9BBC57">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Text Box 10"/>
            <p:cNvSpPr txBox="1">
              <a:spLocks noChangeArrowheads="1"/>
            </p:cNvSpPr>
            <p:nvPr/>
          </p:nvSpPr>
          <p:spPr bwMode="auto">
            <a:xfrm>
              <a:off x="203200" y="4441061"/>
              <a:ext cx="7004496" cy="1169551"/>
            </a:xfrm>
            <a:prstGeom prst="rect">
              <a:avLst/>
            </a:prstGeom>
            <a:noFill/>
            <a:ln w="9525">
              <a:noFill/>
              <a:miter lim="800000"/>
              <a:headEnd/>
              <a:tailEnd/>
            </a:ln>
          </p:spPr>
          <p:txBody>
            <a:bodyPr wrap="square" lIns="45720" tIns="22860" rIns="45720" bIns="22860">
              <a:spAutoFit/>
            </a:bodyPr>
            <a:lstStyle/>
            <a:p>
              <a:pPr algn="ctr" defTabSz="1450940"/>
              <a:r>
                <a:rPr lang="en-US" sz="54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5400" i="1" dirty="0">
                <a:solidFill>
                  <a:prstClr val="white"/>
                </a:solidFill>
                <a:latin typeface="Lato" panose="020F0502020204030203" pitchFamily="34" charset="0"/>
                <a:ea typeface="Open Sans Light" pitchFamily="34" charset="0"/>
                <a:cs typeface="Open Sans Light" pitchFamily="34" charset="0"/>
              </a:endParaRPr>
            </a:p>
          </p:txBody>
        </p:sp>
        <p:sp>
          <p:nvSpPr>
            <p:cNvPr id="14" name="Text Box 10"/>
            <p:cNvSpPr txBox="1">
              <a:spLocks noChangeArrowheads="1"/>
            </p:cNvSpPr>
            <p:nvPr/>
          </p:nvSpPr>
          <p:spPr bwMode="auto">
            <a:xfrm>
              <a:off x="7566248" y="4451318"/>
              <a:ext cx="4267200" cy="1138773"/>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b="1" dirty="0" smtClean="0">
                  <a:solidFill>
                    <a:prstClr val="white"/>
                  </a:solidFill>
                  <a:latin typeface="Open Sans" pitchFamily="34" charset="0"/>
                  <a:ea typeface="Open Sans" pitchFamily="34" charset="0"/>
                  <a:cs typeface="Open Sans" pitchFamily="34" charset="0"/>
                </a:rPr>
                <a:t>Our Services</a:t>
              </a:r>
              <a:endParaRPr lang="en-US" sz="14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a:t>
              </a:r>
              <a:r>
                <a:rPr lang="en-US" sz="1050" dirty="0" smtClean="0">
                  <a:solidFill>
                    <a:prstClr val="white"/>
                  </a:solidFill>
                  <a:latin typeface="Open Sans" pitchFamily="34" charset="0"/>
                  <a:ea typeface="Open Sans" pitchFamily="34" charset="0"/>
                  <a:cs typeface="Open Sans" pitchFamily="34" charset="0"/>
                </a:rPr>
                <a:t>magna.</a:t>
              </a:r>
              <a:endParaRPr lang="en-US" sz="1050" dirty="0">
                <a:solidFill>
                  <a:prstClr val="white"/>
                </a:solidFill>
                <a:latin typeface="Open Sans" pitchFamily="34" charset="0"/>
                <a:ea typeface="Open Sans" pitchFamily="34" charset="0"/>
                <a:cs typeface="Open Sans" pitchFamily="34" charset="0"/>
              </a:endParaRPr>
            </a:p>
          </p:txBody>
        </p:sp>
        <p:cxnSp>
          <p:nvCxnSpPr>
            <p:cNvPr id="15" name="Straight Connector 14"/>
            <p:cNvCxnSpPr/>
            <p:nvPr/>
          </p:nvCxnSpPr>
          <p:spPr>
            <a:xfrm>
              <a:off x="7286171" y="4547440"/>
              <a:ext cx="0" cy="1063171"/>
            </a:xfrm>
            <a:prstGeom prst="line">
              <a:avLst/>
            </a:prstGeom>
            <a:ln w="47625" cmpd="dbl">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a:xfrm>
            <a:off x="3368269" y="3007046"/>
            <a:ext cx="2440507" cy="5347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5" name="Rectangle 24"/>
          <p:cNvSpPr>
            <a:spLocks/>
          </p:cNvSpPr>
          <p:nvPr/>
        </p:nvSpPr>
        <p:spPr>
          <a:xfrm>
            <a:off x="6251919" y="3007046"/>
            <a:ext cx="2440507" cy="5347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6" name="Rectangle 25"/>
          <p:cNvSpPr>
            <a:spLocks/>
          </p:cNvSpPr>
          <p:nvPr/>
        </p:nvSpPr>
        <p:spPr>
          <a:xfrm>
            <a:off x="566446" y="3007046"/>
            <a:ext cx="2440507" cy="53472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7" name="Text Box 10"/>
          <p:cNvSpPr txBox="1">
            <a:spLocks noChangeArrowheads="1"/>
          </p:cNvSpPr>
          <p:nvPr/>
        </p:nvSpPr>
        <p:spPr bwMode="auto">
          <a:xfrm>
            <a:off x="589066" y="3690787"/>
            <a:ext cx="2417886" cy="692497"/>
          </a:xfrm>
          <a:prstGeom prst="rect">
            <a:avLst/>
          </a:prstGeom>
          <a:noFill/>
          <a:ln w="9525">
            <a:noFill/>
            <a:miter lim="800000"/>
            <a:headEnd/>
            <a:tailEnd/>
          </a:ln>
        </p:spPr>
        <p:txBody>
          <a:bodyPr wrap="square" lIns="45720" tIns="22860" rIns="45720" bIns="22860">
            <a:spAutoFit/>
          </a:bodyPr>
          <a:lstStyle/>
          <a:p>
            <a:pPr algn="ctr" defTabSz="1450940"/>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consequat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risus</a:t>
            </a:r>
            <a:r>
              <a:rPr lang="en-US" sz="105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8" name="Text Box 7"/>
          <p:cNvSpPr txBox="1">
            <a:spLocks noChangeArrowheads="1"/>
          </p:cNvSpPr>
          <p:nvPr/>
        </p:nvSpPr>
        <p:spPr bwMode="auto">
          <a:xfrm>
            <a:off x="871920" y="3135909"/>
            <a:ext cx="1837944" cy="276999"/>
          </a:xfrm>
          <a:prstGeom prst="rect">
            <a:avLst/>
          </a:prstGeom>
          <a:noFill/>
          <a:ln w="9525">
            <a:noFill/>
            <a:miter lim="800000"/>
            <a:headEnd/>
            <a:tailEnd/>
          </a:ln>
        </p:spPr>
        <p:txBody>
          <a:bodyPr wrap="square" lIns="45720" tIns="22860" rIns="45720" bIns="22860">
            <a:spAutoFit/>
          </a:bodyPr>
          <a:lstStyle/>
          <a:p>
            <a:pPr algn="ctr" defTabSz="1450940"/>
            <a:r>
              <a:rPr lang="en-CA" sz="1500" b="1" dirty="0" smtClean="0">
                <a:solidFill>
                  <a:prstClr val="white"/>
                </a:solidFill>
                <a:latin typeface="Lato" panose="020F0502020204030203" pitchFamily="34" charset="0"/>
                <a:ea typeface="Open Sans" pitchFamily="34" charset="0"/>
                <a:cs typeface="Open Sans" pitchFamily="34" charset="0"/>
              </a:rPr>
              <a:t>DESIGN</a:t>
            </a:r>
            <a:endParaRPr lang="en-CA" sz="1500" b="1" dirty="0">
              <a:solidFill>
                <a:prstClr val="white"/>
              </a:solidFill>
              <a:latin typeface="Lato" panose="020F0502020204030203" pitchFamily="34" charset="0"/>
              <a:ea typeface="Open Sans" pitchFamily="34" charset="0"/>
              <a:cs typeface="Open Sans" pitchFamily="34" charset="0"/>
            </a:endParaRPr>
          </a:p>
        </p:txBody>
      </p:sp>
      <p:sp>
        <p:nvSpPr>
          <p:cNvPr id="29" name="Text Box 10"/>
          <p:cNvSpPr txBox="1">
            <a:spLocks noChangeArrowheads="1"/>
          </p:cNvSpPr>
          <p:nvPr/>
        </p:nvSpPr>
        <p:spPr bwMode="auto">
          <a:xfrm>
            <a:off x="3408464" y="3690787"/>
            <a:ext cx="2417886" cy="692497"/>
          </a:xfrm>
          <a:prstGeom prst="rect">
            <a:avLst/>
          </a:prstGeom>
          <a:noFill/>
          <a:ln w="9525">
            <a:noFill/>
            <a:miter lim="800000"/>
            <a:headEnd/>
            <a:tailEnd/>
          </a:ln>
        </p:spPr>
        <p:txBody>
          <a:bodyPr wrap="square" lIns="45720" tIns="22860" rIns="45720" bIns="22860">
            <a:spAutoFit/>
          </a:bodyPr>
          <a:lstStyle/>
          <a:p>
            <a:pPr algn="ctr" defTabSz="1450940"/>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consequat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risus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050" dirty="0" smtClean="0">
                <a:solidFill>
                  <a:prstClr val="black">
                    <a:lumMod val="50000"/>
                    <a:lumOff val="50000"/>
                  </a:prstClr>
                </a:solidFill>
                <a:latin typeface="Open Sans" pitchFamily="34" charset="0"/>
                <a:ea typeface="Open Sans" pitchFamily="34" charset="0"/>
                <a:cs typeface="Open Sans" pitchFamily="34" charset="0"/>
              </a:rPr>
              <a:t>.</a:t>
            </a:r>
            <a:endParaRPr lang="en-US" sz="1050" dirty="0">
              <a:solidFill>
                <a:prstClr val="black">
                  <a:lumMod val="50000"/>
                  <a:lumOff val="50000"/>
                </a:prstClr>
              </a:solidFill>
              <a:latin typeface="Open Sans" pitchFamily="34" charset="0"/>
              <a:ea typeface="Open Sans" pitchFamily="34" charset="0"/>
              <a:cs typeface="Open Sans" pitchFamily="34" charset="0"/>
            </a:endParaRPr>
          </a:p>
        </p:txBody>
      </p:sp>
      <p:sp>
        <p:nvSpPr>
          <p:cNvPr id="30" name="Text Box 7"/>
          <p:cNvSpPr txBox="1">
            <a:spLocks noChangeArrowheads="1"/>
          </p:cNvSpPr>
          <p:nvPr/>
        </p:nvSpPr>
        <p:spPr bwMode="auto">
          <a:xfrm>
            <a:off x="3907172" y="3135909"/>
            <a:ext cx="1420470" cy="276999"/>
          </a:xfrm>
          <a:prstGeom prst="rect">
            <a:avLst/>
          </a:prstGeom>
          <a:noFill/>
          <a:ln w="9525">
            <a:noFill/>
            <a:miter lim="800000"/>
            <a:headEnd/>
            <a:tailEnd/>
          </a:ln>
        </p:spPr>
        <p:txBody>
          <a:bodyPr wrap="square" lIns="45720" tIns="22860" rIns="45720" bIns="22860">
            <a:spAutoFit/>
          </a:bodyPr>
          <a:lstStyle/>
          <a:p>
            <a:pPr algn="ctr" defTabSz="1450940"/>
            <a:r>
              <a:rPr lang="en-CA" sz="1500" b="1" dirty="0" smtClean="0">
                <a:solidFill>
                  <a:prstClr val="white"/>
                </a:solidFill>
                <a:latin typeface="Lato" panose="020F0502020204030203" pitchFamily="34" charset="0"/>
                <a:ea typeface="Open Sans" pitchFamily="34" charset="0"/>
                <a:cs typeface="Open Sans" pitchFamily="34" charset="0"/>
              </a:rPr>
              <a:t>PROGRAMING</a:t>
            </a:r>
            <a:endParaRPr lang="en-CA" sz="1500" b="1" dirty="0">
              <a:solidFill>
                <a:prstClr val="white"/>
              </a:solidFill>
              <a:latin typeface="Lato" panose="020F0502020204030203" pitchFamily="34" charset="0"/>
              <a:ea typeface="Open Sans" pitchFamily="34" charset="0"/>
              <a:cs typeface="Open Sans" pitchFamily="34" charset="0"/>
            </a:endParaRPr>
          </a:p>
        </p:txBody>
      </p:sp>
      <p:sp>
        <p:nvSpPr>
          <p:cNvPr id="31" name="Text Box 10"/>
          <p:cNvSpPr txBox="1">
            <a:spLocks noChangeArrowheads="1"/>
          </p:cNvSpPr>
          <p:nvPr/>
        </p:nvSpPr>
        <p:spPr bwMode="auto">
          <a:xfrm>
            <a:off x="6263229" y="3697137"/>
            <a:ext cx="2417886" cy="692497"/>
          </a:xfrm>
          <a:prstGeom prst="rect">
            <a:avLst/>
          </a:prstGeom>
          <a:noFill/>
          <a:ln w="9525">
            <a:noFill/>
            <a:miter lim="800000"/>
            <a:headEnd/>
            <a:tailEnd/>
          </a:ln>
        </p:spPr>
        <p:txBody>
          <a:bodyPr wrap="square" lIns="45720" tIns="22860" rIns="45720" bIns="22860">
            <a:spAutoFit/>
          </a:bodyPr>
          <a:lstStyle/>
          <a:p>
            <a:pPr algn="ctr" defTabSz="1450940"/>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consequat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risus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050" dirty="0" smtClean="0">
                <a:solidFill>
                  <a:prstClr val="black">
                    <a:lumMod val="50000"/>
                    <a:lumOff val="50000"/>
                  </a:prstClr>
                </a:solidFill>
                <a:latin typeface="Open Sans" pitchFamily="34" charset="0"/>
                <a:ea typeface="Open Sans" pitchFamily="34" charset="0"/>
                <a:cs typeface="Open Sans" pitchFamily="34" charset="0"/>
              </a:rPr>
              <a:t>. </a:t>
            </a:r>
            <a:endParaRPr lang="en-US" sz="1050" dirty="0">
              <a:solidFill>
                <a:prstClr val="black">
                  <a:lumMod val="50000"/>
                  <a:lumOff val="50000"/>
                </a:prstClr>
              </a:solidFill>
              <a:latin typeface="Open Sans" pitchFamily="34" charset="0"/>
              <a:ea typeface="Open Sans" pitchFamily="34" charset="0"/>
              <a:cs typeface="Open Sans" pitchFamily="34" charset="0"/>
            </a:endParaRPr>
          </a:p>
        </p:txBody>
      </p:sp>
      <p:sp>
        <p:nvSpPr>
          <p:cNvPr id="32" name="Text Box 7"/>
          <p:cNvSpPr txBox="1">
            <a:spLocks noChangeArrowheads="1"/>
          </p:cNvSpPr>
          <p:nvPr/>
        </p:nvSpPr>
        <p:spPr bwMode="auto">
          <a:xfrm>
            <a:off x="6546083" y="3135909"/>
            <a:ext cx="1837943" cy="276999"/>
          </a:xfrm>
          <a:prstGeom prst="rect">
            <a:avLst/>
          </a:prstGeom>
          <a:noFill/>
          <a:ln w="9525">
            <a:noFill/>
            <a:miter lim="800000"/>
            <a:headEnd/>
            <a:tailEnd/>
          </a:ln>
        </p:spPr>
        <p:txBody>
          <a:bodyPr wrap="square" lIns="45720" tIns="22860" rIns="45720" bIns="22860">
            <a:spAutoFit/>
          </a:bodyPr>
          <a:lstStyle/>
          <a:p>
            <a:pPr algn="ctr" defTabSz="1450940"/>
            <a:r>
              <a:rPr lang="en-CA" sz="1500" b="1" dirty="0" smtClean="0">
                <a:solidFill>
                  <a:prstClr val="white"/>
                </a:solidFill>
                <a:latin typeface="Lato" panose="020F0502020204030203" pitchFamily="34" charset="0"/>
                <a:ea typeface="Open Sans" pitchFamily="34" charset="0"/>
                <a:cs typeface="Open Sans" pitchFamily="34" charset="0"/>
              </a:rPr>
              <a:t>COACHING</a:t>
            </a:r>
            <a:endParaRPr lang="en-CA" sz="1500" b="1" dirty="0">
              <a:solidFill>
                <a:prstClr val="white"/>
              </a:solidFill>
              <a:latin typeface="Lato" panose="020F0502020204030203" pitchFamily="34" charset="0"/>
              <a:ea typeface="Open Sans" pitchFamily="34" charset="0"/>
              <a:cs typeface="Open Sans" pitchFamily="34" charset="0"/>
            </a:endParaRPr>
          </a:p>
        </p:txBody>
      </p:sp>
      <p:grpSp>
        <p:nvGrpSpPr>
          <p:cNvPr id="33" name="Group 32"/>
          <p:cNvGrpSpPr>
            <a:grpSpLocks/>
          </p:cNvGrpSpPr>
          <p:nvPr/>
        </p:nvGrpSpPr>
        <p:grpSpPr>
          <a:xfrm>
            <a:off x="3291214" y="1347637"/>
            <a:ext cx="2652386" cy="1600200"/>
            <a:chOff x="3291214" y="1428750"/>
            <a:chExt cx="2652386" cy="1600200"/>
          </a:xfrm>
        </p:grpSpPr>
        <p:pic>
          <p:nvPicPr>
            <p:cNvPr id="34" name="Picture 33"/>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35" name="Rectangle 34"/>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6" name="Group 35"/>
          <p:cNvGrpSpPr>
            <a:grpSpLocks/>
          </p:cNvGrpSpPr>
          <p:nvPr/>
        </p:nvGrpSpPr>
        <p:grpSpPr>
          <a:xfrm>
            <a:off x="6145980" y="1347637"/>
            <a:ext cx="2652386" cy="1600200"/>
            <a:chOff x="3291214" y="1428750"/>
            <a:chExt cx="2652386" cy="1600200"/>
          </a:xfrm>
        </p:grpSpPr>
        <p:pic>
          <p:nvPicPr>
            <p:cNvPr id="37" name="Picture 36"/>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38" name="Rectangle 37"/>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9" name="Group 38"/>
          <p:cNvGrpSpPr>
            <a:grpSpLocks/>
          </p:cNvGrpSpPr>
          <p:nvPr/>
        </p:nvGrpSpPr>
        <p:grpSpPr>
          <a:xfrm>
            <a:off x="471816" y="1347637"/>
            <a:ext cx="2652386" cy="1600200"/>
            <a:chOff x="3291214" y="1428750"/>
            <a:chExt cx="2652386" cy="1600200"/>
          </a:xfrm>
        </p:grpSpPr>
        <p:pic>
          <p:nvPicPr>
            <p:cNvPr id="40" name="Picture 39"/>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41" name="Rectangle 40"/>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42" name="Text Box 7"/>
          <p:cNvSpPr txBox="1">
            <a:spLocks noChangeArrowheads="1"/>
          </p:cNvSpPr>
          <p:nvPr/>
        </p:nvSpPr>
        <p:spPr bwMode="auto">
          <a:xfrm>
            <a:off x="3416270" y="627847"/>
            <a:ext cx="234455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Our Services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3"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ppt_w</p:attrName>
                                        </p:attrNameLst>
                                      </p:cBhvr>
                                      <p:tavLst>
                                        <p:tav tm="0">
                                          <p:val>
                                            <p:fltVal val="0"/>
                                          </p:val>
                                        </p:tav>
                                        <p:tav tm="100000">
                                          <p:val>
                                            <p:strVal val="#ppt_w"/>
                                          </p:val>
                                        </p:tav>
                                      </p:tavLst>
                                    </p:anim>
                                    <p:anim calcmode="lin" valueType="num">
                                      <p:cBhvr>
                                        <p:cTn id="19" dur="500" fill="hold"/>
                                        <p:tgtEl>
                                          <p:spTgt spid="39"/>
                                        </p:tgtEl>
                                        <p:attrNameLst>
                                          <p:attrName>ppt_h</p:attrName>
                                        </p:attrNameLst>
                                      </p:cBhvr>
                                      <p:tavLst>
                                        <p:tav tm="0">
                                          <p:val>
                                            <p:fltVal val="0"/>
                                          </p:val>
                                        </p:tav>
                                        <p:tav tm="100000">
                                          <p:val>
                                            <p:strVal val="#ppt_h"/>
                                          </p:val>
                                        </p:tav>
                                      </p:tavLst>
                                    </p:anim>
                                    <p:animEffect transition="in" filter="fade">
                                      <p:cBhvr>
                                        <p:cTn id="20" dur="500"/>
                                        <p:tgtEl>
                                          <p:spTgt spid="39"/>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ppt_x"/>
                                          </p:val>
                                        </p:tav>
                                        <p:tav tm="100000">
                                          <p:val>
                                            <p:strVal val="#ppt_x"/>
                                          </p:val>
                                        </p:tav>
                                      </p:tavLst>
                                    </p:anim>
                                    <p:anim calcmode="lin" valueType="num">
                                      <p:cBhvr additive="base">
                                        <p:cTn id="25" dur="500" fill="hold"/>
                                        <p:tgtEl>
                                          <p:spTgt spid="26"/>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500" fill="hold"/>
                                        <p:tgtEl>
                                          <p:spTgt spid="33"/>
                                        </p:tgtEl>
                                        <p:attrNameLst>
                                          <p:attrName>ppt_w</p:attrName>
                                        </p:attrNameLst>
                                      </p:cBhvr>
                                      <p:tavLst>
                                        <p:tav tm="0">
                                          <p:val>
                                            <p:fltVal val="0"/>
                                          </p:val>
                                        </p:tav>
                                        <p:tav tm="100000">
                                          <p:val>
                                            <p:strVal val="#ppt_w"/>
                                          </p:val>
                                        </p:tav>
                                      </p:tavLst>
                                    </p:anim>
                                    <p:anim calcmode="lin" valueType="num">
                                      <p:cBhvr>
                                        <p:cTn id="42" dur="500" fill="hold"/>
                                        <p:tgtEl>
                                          <p:spTgt spid="33"/>
                                        </p:tgtEl>
                                        <p:attrNameLst>
                                          <p:attrName>ppt_h</p:attrName>
                                        </p:attrNameLst>
                                      </p:cBhvr>
                                      <p:tavLst>
                                        <p:tav tm="0">
                                          <p:val>
                                            <p:fltVal val="0"/>
                                          </p:val>
                                        </p:tav>
                                        <p:tav tm="100000">
                                          <p:val>
                                            <p:strVal val="#ppt_h"/>
                                          </p:val>
                                        </p:tav>
                                      </p:tavLst>
                                    </p:anim>
                                    <p:animEffect transition="in" filter="fade">
                                      <p:cBhvr>
                                        <p:cTn id="43" dur="500"/>
                                        <p:tgtEl>
                                          <p:spTgt spid="33"/>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ppt_x"/>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500" fill="hold"/>
                                        <p:tgtEl>
                                          <p:spTgt spid="30"/>
                                        </p:tgtEl>
                                        <p:attrNameLst>
                                          <p:attrName>ppt_w</p:attrName>
                                        </p:attrNameLst>
                                      </p:cBhvr>
                                      <p:tavLst>
                                        <p:tav tm="0">
                                          <p:val>
                                            <p:fltVal val="0"/>
                                          </p:val>
                                        </p:tav>
                                        <p:tav tm="100000">
                                          <p:val>
                                            <p:strVal val="#ppt_w"/>
                                          </p:val>
                                        </p:tav>
                                      </p:tavLst>
                                    </p:anim>
                                    <p:anim calcmode="lin" valueType="num">
                                      <p:cBhvr>
                                        <p:cTn id="53" dur="500" fill="hold"/>
                                        <p:tgtEl>
                                          <p:spTgt spid="30"/>
                                        </p:tgtEl>
                                        <p:attrNameLst>
                                          <p:attrName>ppt_h</p:attrName>
                                        </p:attrNameLst>
                                      </p:cBhvr>
                                      <p:tavLst>
                                        <p:tav tm="0">
                                          <p:val>
                                            <p:fltVal val="0"/>
                                          </p:val>
                                        </p:tav>
                                        <p:tav tm="100000">
                                          <p:val>
                                            <p:strVal val="#ppt_h"/>
                                          </p:val>
                                        </p:tav>
                                      </p:tavLst>
                                    </p:anim>
                                    <p:animEffect transition="in" filter="fade">
                                      <p:cBhvr>
                                        <p:cTn id="54" dur="500"/>
                                        <p:tgtEl>
                                          <p:spTgt spid="30"/>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animEffect transition="in" filter="fade">
                                      <p:cBhvr>
                                        <p:cTn id="66" dur="500"/>
                                        <p:tgtEl>
                                          <p:spTgt spid="36"/>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ppt_x"/>
                                          </p:val>
                                        </p:tav>
                                        <p:tav tm="100000">
                                          <p:val>
                                            <p:strVal val="#ppt_x"/>
                                          </p:val>
                                        </p:tav>
                                      </p:tavLst>
                                    </p:anim>
                                    <p:anim calcmode="lin" valueType="num">
                                      <p:cBhvr additive="base">
                                        <p:cTn id="71" dur="500" fill="hold"/>
                                        <p:tgtEl>
                                          <p:spTgt spid="25"/>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p:cTn id="75" dur="500" fill="hold"/>
                                        <p:tgtEl>
                                          <p:spTgt spid="32"/>
                                        </p:tgtEl>
                                        <p:attrNameLst>
                                          <p:attrName>ppt_w</p:attrName>
                                        </p:attrNameLst>
                                      </p:cBhvr>
                                      <p:tavLst>
                                        <p:tav tm="0">
                                          <p:val>
                                            <p:fltVal val="0"/>
                                          </p:val>
                                        </p:tav>
                                        <p:tav tm="100000">
                                          <p:val>
                                            <p:strVal val="#ppt_w"/>
                                          </p:val>
                                        </p:tav>
                                      </p:tavLst>
                                    </p:anim>
                                    <p:anim calcmode="lin" valueType="num">
                                      <p:cBhvr>
                                        <p:cTn id="76" dur="500" fill="hold"/>
                                        <p:tgtEl>
                                          <p:spTgt spid="32"/>
                                        </p:tgtEl>
                                        <p:attrNameLst>
                                          <p:attrName>ppt_h</p:attrName>
                                        </p:attrNameLst>
                                      </p:cBhvr>
                                      <p:tavLst>
                                        <p:tav tm="0">
                                          <p:val>
                                            <p:fltVal val="0"/>
                                          </p:val>
                                        </p:tav>
                                        <p:tav tm="100000">
                                          <p:val>
                                            <p:strVal val="#ppt_h"/>
                                          </p:val>
                                        </p:tav>
                                      </p:tavLst>
                                    </p:anim>
                                    <p:animEffect transition="in" filter="fade">
                                      <p:cBhvr>
                                        <p:cTn id="77" dur="500"/>
                                        <p:tgtEl>
                                          <p:spTgt spid="32"/>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fltVal val="0"/>
                                          </p:val>
                                        </p:tav>
                                        <p:tav tm="100000">
                                          <p:val>
                                            <p:strVal val="#ppt_h"/>
                                          </p:val>
                                        </p:tav>
                                      </p:tavLst>
                                    </p:anim>
                                    <p:animEffect transition="in" filter="fade">
                                      <p:cBhvr>
                                        <p:cTn id="8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p:bldP spid="28" grpId="0"/>
      <p:bldP spid="29" grpId="0"/>
      <p:bldP spid="30" grpId="0"/>
      <p:bldP spid="31" grpId="0"/>
      <p:bldP spid="32" grpId="0"/>
      <p:bldP spid="42" grpId="0"/>
      <p:bldP spid="4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10"/>
          <p:cNvSpPr txBox="1">
            <a:spLocks noChangeArrowheads="1"/>
          </p:cNvSpPr>
          <p:nvPr/>
        </p:nvSpPr>
        <p:spPr bwMode="auto">
          <a:xfrm>
            <a:off x="462894" y="32130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1" name="Text Box 10"/>
          <p:cNvSpPr txBox="1">
            <a:spLocks noChangeArrowheads="1"/>
          </p:cNvSpPr>
          <p:nvPr/>
        </p:nvSpPr>
        <p:spPr bwMode="auto">
          <a:xfrm>
            <a:off x="2590801" y="32130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II</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40" name="Text Box 10"/>
          <p:cNvSpPr txBox="1">
            <a:spLocks noChangeArrowheads="1"/>
          </p:cNvSpPr>
          <p:nvPr/>
        </p:nvSpPr>
        <p:spPr bwMode="auto">
          <a:xfrm>
            <a:off x="4748685" y="32130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III</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41" name="Text Box 10"/>
          <p:cNvSpPr txBox="1">
            <a:spLocks noChangeArrowheads="1"/>
          </p:cNvSpPr>
          <p:nvPr/>
        </p:nvSpPr>
        <p:spPr bwMode="auto">
          <a:xfrm>
            <a:off x="6876591" y="32130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IV</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42" name="Text Box 7"/>
          <p:cNvSpPr txBox="1">
            <a:spLocks noChangeArrowheads="1"/>
          </p:cNvSpPr>
          <p:nvPr/>
        </p:nvSpPr>
        <p:spPr bwMode="auto">
          <a:xfrm>
            <a:off x="2630877" y="627848"/>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43"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44" name="Group 43"/>
          <p:cNvGrpSpPr>
            <a:grpSpLocks/>
          </p:cNvGrpSpPr>
          <p:nvPr/>
        </p:nvGrpSpPr>
        <p:grpSpPr>
          <a:xfrm>
            <a:off x="478292" y="1478733"/>
            <a:ext cx="1828798" cy="1711516"/>
            <a:chOff x="637723" y="1590644"/>
            <a:chExt cx="2438397" cy="2282021"/>
          </a:xfrm>
        </p:grpSpPr>
        <p:sp>
          <p:nvSpPr>
            <p:cNvPr id="45" name="Rectangle 44"/>
            <p:cNvSpPr/>
            <p:nvPr/>
          </p:nvSpPr>
          <p:spPr>
            <a:xfrm>
              <a:off x="637723" y="159064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6" name="Rectangle 45"/>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47" name="Group 46"/>
          <p:cNvGrpSpPr>
            <a:grpSpLocks/>
          </p:cNvGrpSpPr>
          <p:nvPr/>
        </p:nvGrpSpPr>
        <p:grpSpPr>
          <a:xfrm>
            <a:off x="2595024" y="1478732"/>
            <a:ext cx="1828798" cy="1711516"/>
            <a:chOff x="3460032" y="1590643"/>
            <a:chExt cx="2438397" cy="2282021"/>
          </a:xfrm>
        </p:grpSpPr>
        <p:sp>
          <p:nvSpPr>
            <p:cNvPr id="48" name="Rectangle 47"/>
            <p:cNvSpPr/>
            <p:nvPr/>
          </p:nvSpPr>
          <p:spPr>
            <a:xfrm>
              <a:off x="3460032" y="1590643"/>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9" name="Rectangle 48"/>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50" name="Group 49"/>
          <p:cNvGrpSpPr>
            <a:grpSpLocks/>
          </p:cNvGrpSpPr>
          <p:nvPr/>
        </p:nvGrpSpPr>
        <p:grpSpPr>
          <a:xfrm>
            <a:off x="4724400" y="1479723"/>
            <a:ext cx="1828798" cy="1711516"/>
            <a:chOff x="6299200" y="1591964"/>
            <a:chExt cx="2438397" cy="2282021"/>
          </a:xfrm>
        </p:grpSpPr>
        <p:sp>
          <p:nvSpPr>
            <p:cNvPr id="51" name="Rectangle 50"/>
            <p:cNvSpPr/>
            <p:nvPr/>
          </p:nvSpPr>
          <p:spPr>
            <a:xfrm>
              <a:off x="6299200" y="159196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2" name="Rectangle 51"/>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53" name="Group 52"/>
          <p:cNvGrpSpPr>
            <a:grpSpLocks/>
          </p:cNvGrpSpPr>
          <p:nvPr/>
        </p:nvGrpSpPr>
        <p:grpSpPr>
          <a:xfrm>
            <a:off x="6876591" y="1479723"/>
            <a:ext cx="1828798" cy="1711516"/>
            <a:chOff x="9168788" y="1591964"/>
            <a:chExt cx="2438397" cy="2282021"/>
          </a:xfrm>
        </p:grpSpPr>
        <p:sp>
          <p:nvSpPr>
            <p:cNvPr id="54" name="Rectangle 53"/>
            <p:cNvSpPr/>
            <p:nvPr/>
          </p:nvSpPr>
          <p:spPr>
            <a:xfrm>
              <a:off x="9168788" y="1591964"/>
              <a:ext cx="2438397" cy="22696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5" name="Rectangle 54"/>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500" fill="hold"/>
                                        <p:tgtEl>
                                          <p:spTgt spid="44"/>
                                        </p:tgtEl>
                                        <p:attrNameLst>
                                          <p:attrName>ppt_w</p:attrName>
                                        </p:attrNameLst>
                                      </p:cBhvr>
                                      <p:tavLst>
                                        <p:tav tm="0">
                                          <p:val>
                                            <p:fltVal val="0"/>
                                          </p:val>
                                        </p:tav>
                                        <p:tav tm="100000">
                                          <p:val>
                                            <p:strVal val="#ppt_w"/>
                                          </p:val>
                                        </p:tav>
                                      </p:tavLst>
                                    </p:anim>
                                    <p:anim calcmode="lin" valueType="num">
                                      <p:cBhvr>
                                        <p:cTn id="20" dur="500" fill="hold"/>
                                        <p:tgtEl>
                                          <p:spTgt spid="44"/>
                                        </p:tgtEl>
                                        <p:attrNameLst>
                                          <p:attrName>ppt_h</p:attrName>
                                        </p:attrNameLst>
                                      </p:cBhvr>
                                      <p:tavLst>
                                        <p:tav tm="0">
                                          <p:val>
                                            <p:fltVal val="0"/>
                                          </p:val>
                                        </p:tav>
                                        <p:tav tm="100000">
                                          <p:val>
                                            <p:strVal val="#ppt_h"/>
                                          </p:val>
                                        </p:tav>
                                      </p:tavLst>
                                    </p:anim>
                                    <p:animEffect transition="in" filter="fade">
                                      <p:cBhvr>
                                        <p:cTn id="21" dur="500"/>
                                        <p:tgtEl>
                                          <p:spTgt spid="4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p:cTn id="31" dur="500" fill="hold"/>
                                        <p:tgtEl>
                                          <p:spTgt spid="47"/>
                                        </p:tgtEl>
                                        <p:attrNameLst>
                                          <p:attrName>ppt_w</p:attrName>
                                        </p:attrNameLst>
                                      </p:cBhvr>
                                      <p:tavLst>
                                        <p:tav tm="0">
                                          <p:val>
                                            <p:fltVal val="0"/>
                                          </p:val>
                                        </p:tav>
                                        <p:tav tm="100000">
                                          <p:val>
                                            <p:strVal val="#ppt_w"/>
                                          </p:val>
                                        </p:tav>
                                      </p:tavLst>
                                    </p:anim>
                                    <p:anim calcmode="lin" valueType="num">
                                      <p:cBhvr>
                                        <p:cTn id="32" dur="500" fill="hold"/>
                                        <p:tgtEl>
                                          <p:spTgt spid="47"/>
                                        </p:tgtEl>
                                        <p:attrNameLst>
                                          <p:attrName>ppt_h</p:attrName>
                                        </p:attrNameLst>
                                      </p:cBhvr>
                                      <p:tavLst>
                                        <p:tav tm="0">
                                          <p:val>
                                            <p:fltVal val="0"/>
                                          </p:val>
                                        </p:tav>
                                        <p:tav tm="100000">
                                          <p:val>
                                            <p:strVal val="#ppt_h"/>
                                          </p:val>
                                        </p:tav>
                                      </p:tavLst>
                                    </p:anim>
                                    <p:animEffect transition="in" filter="fade">
                                      <p:cBhvr>
                                        <p:cTn id="33" dur="500"/>
                                        <p:tgtEl>
                                          <p:spTgt spid="4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cBhvr>
                                        <p:cTn id="55" dur="500" fill="hold"/>
                                        <p:tgtEl>
                                          <p:spTgt spid="53"/>
                                        </p:tgtEl>
                                        <p:attrNameLst>
                                          <p:attrName>ppt_w</p:attrName>
                                        </p:attrNameLst>
                                      </p:cBhvr>
                                      <p:tavLst>
                                        <p:tav tm="0">
                                          <p:val>
                                            <p:fltVal val="0"/>
                                          </p:val>
                                        </p:tav>
                                        <p:tav tm="100000">
                                          <p:val>
                                            <p:strVal val="#ppt_w"/>
                                          </p:val>
                                        </p:tav>
                                      </p:tavLst>
                                    </p:anim>
                                    <p:anim calcmode="lin" valueType="num">
                                      <p:cBhvr>
                                        <p:cTn id="56" dur="500" fill="hold"/>
                                        <p:tgtEl>
                                          <p:spTgt spid="53"/>
                                        </p:tgtEl>
                                        <p:attrNameLst>
                                          <p:attrName>ppt_h</p:attrName>
                                        </p:attrNameLst>
                                      </p:cBhvr>
                                      <p:tavLst>
                                        <p:tav tm="0">
                                          <p:val>
                                            <p:fltVal val="0"/>
                                          </p:val>
                                        </p:tav>
                                        <p:tav tm="100000">
                                          <p:val>
                                            <p:strVal val="#ppt_h"/>
                                          </p:val>
                                        </p:tav>
                                      </p:tavLst>
                                    </p:anim>
                                    <p:animEffect transition="in" filter="fade">
                                      <p:cBhvr>
                                        <p:cTn id="57" dur="500"/>
                                        <p:tgtEl>
                                          <p:spTgt spid="53"/>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40" grpId="0"/>
      <p:bldP spid="41" grpId="0"/>
      <p:bldP spid="42" grpId="0"/>
      <p:bldP spid="4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p:cNvSpPr>
          <p:nvPr/>
        </p:nvSpPr>
        <p:spPr>
          <a:xfrm>
            <a:off x="-9146" y="1251855"/>
            <a:ext cx="1877574" cy="1600200"/>
          </a:xfrm>
          <a:prstGeom prst="rect">
            <a:avLst/>
          </a:prstGeom>
          <a:solidFill>
            <a:schemeClr val="tx1">
              <a:lumMod val="50000"/>
              <a:lumOff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6" name="Rectangle 15"/>
          <p:cNvSpPr>
            <a:spLocks/>
          </p:cNvSpPr>
          <p:nvPr/>
        </p:nvSpPr>
        <p:spPr>
          <a:xfrm>
            <a:off x="-9146" y="2848245"/>
            <a:ext cx="1877574" cy="16002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17" name="Rectangle 16"/>
          <p:cNvSpPr>
            <a:spLocks/>
          </p:cNvSpPr>
          <p:nvPr/>
        </p:nvSpPr>
        <p:spPr>
          <a:xfrm>
            <a:off x="1868429" y="1251855"/>
            <a:ext cx="1792227" cy="16002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r>
              <a:rPr lang="id-ID" sz="1200" b="1" dirty="0">
                <a:solidFill>
                  <a:prstClr val="white"/>
                </a:solidFill>
                <a:latin typeface="Open Sans" pitchFamily="34" charset="0"/>
                <a:ea typeface="Open Sans" pitchFamily="34" charset="0"/>
                <a:cs typeface="Open Sans" pitchFamily="34" charset="0"/>
              </a:rPr>
              <a:t>I</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18" name="Rectangle 17"/>
          <p:cNvSpPr>
            <a:spLocks/>
          </p:cNvSpPr>
          <p:nvPr/>
        </p:nvSpPr>
        <p:spPr>
          <a:xfrm>
            <a:off x="1868429" y="2852055"/>
            <a:ext cx="1792227" cy="1600200"/>
          </a:xfrm>
          <a:prstGeom prst="rect">
            <a:avLst/>
          </a:prstGeom>
          <a:solidFill>
            <a:schemeClr val="tx1">
              <a:lumMod val="50000"/>
              <a:lumOff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9" name="Rectangle 18"/>
          <p:cNvSpPr>
            <a:spLocks/>
          </p:cNvSpPr>
          <p:nvPr/>
        </p:nvSpPr>
        <p:spPr>
          <a:xfrm>
            <a:off x="3660656" y="1251855"/>
            <a:ext cx="1792227" cy="1600200"/>
          </a:xfrm>
          <a:prstGeom prst="rect">
            <a:avLst/>
          </a:prstGeom>
          <a:solidFill>
            <a:schemeClr val="tx1">
              <a:lumMod val="50000"/>
              <a:lumOff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0" name="Rectangle 19"/>
          <p:cNvSpPr>
            <a:spLocks/>
          </p:cNvSpPr>
          <p:nvPr/>
        </p:nvSpPr>
        <p:spPr>
          <a:xfrm>
            <a:off x="3660656" y="2848245"/>
            <a:ext cx="1792227" cy="16002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r>
              <a:rPr lang="id-ID" sz="1200" b="1" dirty="0">
                <a:solidFill>
                  <a:prstClr val="white"/>
                </a:solidFill>
                <a:latin typeface="Open Sans" pitchFamily="34" charset="0"/>
                <a:ea typeface="Open Sans" pitchFamily="34" charset="0"/>
                <a:cs typeface="Open Sans" pitchFamily="34" charset="0"/>
              </a:rPr>
              <a:t>II</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21" name="Rectangle 20"/>
          <p:cNvSpPr>
            <a:spLocks/>
          </p:cNvSpPr>
          <p:nvPr/>
        </p:nvSpPr>
        <p:spPr>
          <a:xfrm>
            <a:off x="5452883" y="1251855"/>
            <a:ext cx="1792227" cy="16002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r>
              <a:rPr lang="id-ID" sz="1200" b="1" dirty="0">
                <a:solidFill>
                  <a:prstClr val="white"/>
                </a:solidFill>
                <a:latin typeface="Open Sans" pitchFamily="34" charset="0"/>
                <a:ea typeface="Open Sans" pitchFamily="34" charset="0"/>
                <a:cs typeface="Open Sans" pitchFamily="34" charset="0"/>
              </a:rPr>
              <a:t>V</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22" name="Rectangle 21"/>
          <p:cNvSpPr>
            <a:spLocks/>
          </p:cNvSpPr>
          <p:nvPr/>
        </p:nvSpPr>
        <p:spPr>
          <a:xfrm>
            <a:off x="5452883" y="2852055"/>
            <a:ext cx="1792227" cy="1600200"/>
          </a:xfrm>
          <a:prstGeom prst="rect">
            <a:avLst/>
          </a:prstGeom>
          <a:solidFill>
            <a:schemeClr val="tx1">
              <a:lumMod val="50000"/>
              <a:lumOff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a:spLocks/>
          </p:cNvSpPr>
          <p:nvPr/>
        </p:nvSpPr>
        <p:spPr>
          <a:xfrm>
            <a:off x="7245109" y="1248045"/>
            <a:ext cx="1915829" cy="1600200"/>
          </a:xfrm>
          <a:prstGeom prst="rect">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4" name="Rectangle 23"/>
          <p:cNvSpPr>
            <a:spLocks/>
          </p:cNvSpPr>
          <p:nvPr/>
        </p:nvSpPr>
        <p:spPr>
          <a:xfrm>
            <a:off x="7245109" y="2844435"/>
            <a:ext cx="1915829" cy="16002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a:t>
            </a:r>
            <a:r>
              <a:rPr lang="id-ID" sz="1200" b="1" dirty="0">
                <a:solidFill>
                  <a:prstClr val="white"/>
                </a:solidFill>
                <a:latin typeface="Open Sans" pitchFamily="34" charset="0"/>
                <a:ea typeface="Open Sans" pitchFamily="34" charset="0"/>
                <a:cs typeface="Open Sans" pitchFamily="34" charset="0"/>
              </a:rPr>
              <a:t>V</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25" name="Text Box 7"/>
          <p:cNvSpPr txBox="1">
            <a:spLocks noChangeArrowheads="1"/>
          </p:cNvSpPr>
          <p:nvPr/>
        </p:nvSpPr>
        <p:spPr bwMode="auto">
          <a:xfrm>
            <a:off x="2630898" y="627848"/>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Tree>
    <p:extLst>
      <p:ext uri="{BB962C8B-B14F-4D97-AF65-F5344CB8AC3E}">
        <p14:creationId xmlns:p14="http://schemas.microsoft.com/office/powerpoint/2010/main" val="51519665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 13"/>
          <p:cNvGraphicFramePr>
            <a:graphicFrameLocks/>
          </p:cNvGraphicFramePr>
          <p:nvPr>
            <p:extLst>
              <p:ext uri="{D42A27DB-BD31-4B8C-83A1-F6EECF244321}">
                <p14:modId xmlns:p14="http://schemas.microsoft.com/office/powerpoint/2010/main" val="2568116005"/>
              </p:ext>
            </p:extLst>
          </p:nvPr>
        </p:nvGraphicFramePr>
        <p:xfrm>
          <a:off x="364399" y="1417342"/>
          <a:ext cx="2034479" cy="30498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Rectangle 14"/>
          <p:cNvSpPr>
            <a:spLocks/>
          </p:cNvSpPr>
          <p:nvPr/>
        </p:nvSpPr>
        <p:spPr>
          <a:xfrm>
            <a:off x="2508130" y="1417342"/>
            <a:ext cx="2186634" cy="208823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6" name="Rectangle 15"/>
          <p:cNvSpPr>
            <a:spLocks/>
          </p:cNvSpPr>
          <p:nvPr/>
        </p:nvSpPr>
        <p:spPr>
          <a:xfrm>
            <a:off x="2596646" y="3042167"/>
            <a:ext cx="1456168" cy="438582"/>
          </a:xfrm>
          <a:prstGeom prst="rect">
            <a:avLst/>
          </a:prstGeom>
        </p:spPr>
        <p:txBody>
          <a:bodyPr wrap="none" lIns="68580" tIns="34290" rIns="68580" bIns="34290">
            <a:spAutoFit/>
          </a:bodyPr>
          <a:lstStyle/>
          <a:p>
            <a:r>
              <a:rPr lang="en-US" sz="2400" spc="-200" dirty="0" smtClean="0">
                <a:solidFill>
                  <a:schemeClr val="bg1">
                    <a:lumMod val="95000"/>
                  </a:schemeClr>
                </a:solidFill>
                <a:latin typeface="Georgia" pitchFamily="18" charset="0"/>
                <a:cs typeface="WC Mano Negra Bta"/>
              </a:rPr>
              <a:t>Tom Cruise</a:t>
            </a:r>
            <a:endParaRPr lang="ms-MY" sz="2400" dirty="0">
              <a:solidFill>
                <a:schemeClr val="bg1">
                  <a:lumMod val="95000"/>
                </a:schemeClr>
              </a:solidFill>
            </a:endParaRPr>
          </a:p>
        </p:txBody>
      </p:sp>
      <p:sp>
        <p:nvSpPr>
          <p:cNvPr id="17" name="Rectangle 16"/>
          <p:cNvSpPr>
            <a:spLocks/>
          </p:cNvSpPr>
          <p:nvPr/>
        </p:nvSpPr>
        <p:spPr>
          <a:xfrm>
            <a:off x="2426236" y="3608951"/>
            <a:ext cx="2258642" cy="704039"/>
          </a:xfrm>
          <a:prstGeom prst="rect">
            <a:avLst/>
          </a:prstGeom>
        </p:spPr>
        <p:txBody>
          <a:bodyPr wrap="square" lIns="68580" tIns="34290" rIns="68580" bIns="34290">
            <a:spAutoFit/>
          </a:bodyPr>
          <a:lstStyle/>
          <a:p>
            <a:r>
              <a:rPr lang="ms-MY" sz="825"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8" name="Diagram 17"/>
          <p:cNvGraphicFramePr>
            <a:graphicFrameLocks/>
          </p:cNvGraphicFramePr>
          <p:nvPr>
            <p:extLst>
              <p:ext uri="{D42A27DB-BD31-4B8C-83A1-F6EECF244321}">
                <p14:modId xmlns:p14="http://schemas.microsoft.com/office/powerpoint/2010/main" val="3621321612"/>
              </p:ext>
            </p:extLst>
          </p:nvPr>
        </p:nvGraphicFramePr>
        <p:xfrm>
          <a:off x="4788025" y="1403459"/>
          <a:ext cx="3960440" cy="123801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9" name="Diagram 18"/>
          <p:cNvGraphicFramePr>
            <a:graphicFrameLocks/>
          </p:cNvGraphicFramePr>
          <p:nvPr>
            <p:extLst>
              <p:ext uri="{D42A27DB-BD31-4B8C-83A1-F6EECF244321}">
                <p14:modId xmlns:p14="http://schemas.microsoft.com/office/powerpoint/2010/main" val="910183740"/>
              </p:ext>
            </p:extLst>
          </p:nvPr>
        </p:nvGraphicFramePr>
        <p:xfrm>
          <a:off x="4788025" y="3995748"/>
          <a:ext cx="3960440" cy="123801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0" name="Rectangle 19"/>
          <p:cNvSpPr>
            <a:spLocks/>
          </p:cNvSpPr>
          <p:nvPr/>
        </p:nvSpPr>
        <p:spPr>
          <a:xfrm>
            <a:off x="275251" y="4398854"/>
            <a:ext cx="2804294" cy="900246"/>
          </a:xfrm>
          <a:prstGeom prst="rect">
            <a:avLst/>
          </a:prstGeom>
        </p:spPr>
        <p:txBody>
          <a:bodyPr wrap="none" lIns="68580" tIns="34290" rIns="68580" bIns="34290">
            <a:spAutoFit/>
          </a:bodyPr>
          <a:lstStyle/>
          <a:p>
            <a:r>
              <a:rPr lang="en-US" sz="5400" spc="-300" dirty="0" smtClean="0">
                <a:solidFill>
                  <a:schemeClr val="bg1">
                    <a:lumMod val="65000"/>
                  </a:schemeClr>
                </a:solidFill>
                <a:latin typeface="Georgia" pitchFamily="18" charset="0"/>
              </a:rPr>
              <a:t>Showcase</a:t>
            </a:r>
            <a:endParaRPr lang="ms-MY" sz="5400" spc="-300" dirty="0">
              <a:solidFill>
                <a:schemeClr val="bg1">
                  <a:lumMod val="65000"/>
                </a:schemeClr>
              </a:solidFill>
            </a:endParaRPr>
          </a:p>
        </p:txBody>
      </p:sp>
      <p:graphicFrame>
        <p:nvGraphicFramePr>
          <p:cNvPr id="21" name="Diagram 20"/>
          <p:cNvGraphicFramePr>
            <a:graphicFrameLocks/>
          </p:cNvGraphicFramePr>
          <p:nvPr>
            <p:extLst>
              <p:ext uri="{D42A27DB-BD31-4B8C-83A1-F6EECF244321}">
                <p14:modId xmlns:p14="http://schemas.microsoft.com/office/powerpoint/2010/main" val="1086062091"/>
              </p:ext>
            </p:extLst>
          </p:nvPr>
        </p:nvGraphicFramePr>
        <p:xfrm>
          <a:off x="4788025" y="2713486"/>
          <a:ext cx="1320146" cy="1200133"/>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2" name="Diagram 21"/>
          <p:cNvGraphicFramePr>
            <a:graphicFrameLocks/>
          </p:cNvGraphicFramePr>
          <p:nvPr>
            <p:extLst>
              <p:ext uri="{D42A27DB-BD31-4B8C-83A1-F6EECF244321}">
                <p14:modId xmlns:p14="http://schemas.microsoft.com/office/powerpoint/2010/main" val="1193359939"/>
              </p:ext>
            </p:extLst>
          </p:nvPr>
        </p:nvGraphicFramePr>
        <p:xfrm>
          <a:off x="6108171" y="2713486"/>
          <a:ext cx="1320146" cy="1200133"/>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23" name="Diagram 22"/>
          <p:cNvGraphicFramePr>
            <a:graphicFrameLocks/>
          </p:cNvGraphicFramePr>
          <p:nvPr>
            <p:extLst>
              <p:ext uri="{D42A27DB-BD31-4B8C-83A1-F6EECF244321}">
                <p14:modId xmlns:p14="http://schemas.microsoft.com/office/powerpoint/2010/main" val="1796467730"/>
              </p:ext>
            </p:extLst>
          </p:nvPr>
        </p:nvGraphicFramePr>
        <p:xfrm>
          <a:off x="7428319" y="2713486"/>
          <a:ext cx="1320146" cy="1200133"/>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24" name="Text Box 7"/>
          <p:cNvSpPr txBox="1">
            <a:spLocks noChangeArrowheads="1"/>
          </p:cNvSpPr>
          <p:nvPr/>
        </p:nvSpPr>
        <p:spPr bwMode="auto">
          <a:xfrm>
            <a:off x="3629761" y="627848"/>
            <a:ext cx="191815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err="1" smtClean="0">
                <a:solidFill>
                  <a:prstClr val="black">
                    <a:lumMod val="50000"/>
                    <a:lumOff val="50000"/>
                  </a:prstClr>
                </a:solidFill>
                <a:latin typeface="Open Sans" pitchFamily="34" charset="0"/>
                <a:ea typeface="Open Sans" pitchFamily="34" charset="0"/>
                <a:cs typeface="Open Sans" pitchFamily="34" charset="0"/>
              </a:rPr>
              <a:t>Porfolio</a:t>
            </a:r>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 III</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ppt_x"/>
                                          </p:val>
                                        </p:tav>
                                        <p:tav tm="100000">
                                          <p:val>
                                            <p:strVal val="#ppt_x"/>
                                          </p:val>
                                        </p:tav>
                                      </p:tavLst>
                                    </p:anim>
                                    <p:anim calcmode="lin" valueType="num">
                                      <p:cBhvr additive="base">
                                        <p:cTn id="24" dur="75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750" fill="hold"/>
                                        <p:tgtEl>
                                          <p:spTgt spid="16"/>
                                        </p:tgtEl>
                                        <p:attrNameLst>
                                          <p:attrName>ppt_x</p:attrName>
                                        </p:attrNameLst>
                                      </p:cBhvr>
                                      <p:tavLst>
                                        <p:tav tm="0">
                                          <p:val>
                                            <p:strVal val="#ppt_x"/>
                                          </p:val>
                                        </p:tav>
                                        <p:tav tm="100000">
                                          <p:val>
                                            <p:strVal val="#ppt_x"/>
                                          </p:val>
                                        </p:tav>
                                      </p:tavLst>
                                    </p:anim>
                                    <p:anim calcmode="lin" valueType="num">
                                      <p:cBhvr additive="base">
                                        <p:cTn id="29" dur="75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750" fill="hold"/>
                                        <p:tgtEl>
                                          <p:spTgt spid="17"/>
                                        </p:tgtEl>
                                        <p:attrNameLst>
                                          <p:attrName>ppt_x</p:attrName>
                                        </p:attrNameLst>
                                      </p:cBhvr>
                                      <p:tavLst>
                                        <p:tav tm="0">
                                          <p:val>
                                            <p:strVal val="#ppt_x"/>
                                          </p:val>
                                        </p:tav>
                                        <p:tav tm="100000">
                                          <p:val>
                                            <p:strVal val="#ppt_x"/>
                                          </p:val>
                                        </p:tav>
                                      </p:tavLst>
                                    </p:anim>
                                    <p:anim calcmode="lin" valueType="num">
                                      <p:cBhvr additive="base">
                                        <p:cTn id="34" dur="750" fill="hold"/>
                                        <p:tgtEl>
                                          <p:spTgt spid="17"/>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750" fill="hold"/>
                                        <p:tgtEl>
                                          <p:spTgt spid="20"/>
                                        </p:tgtEl>
                                        <p:attrNameLst>
                                          <p:attrName>ppt_x</p:attrName>
                                        </p:attrNameLst>
                                      </p:cBhvr>
                                      <p:tavLst>
                                        <p:tav tm="0">
                                          <p:val>
                                            <p:strVal val="#ppt_x"/>
                                          </p:val>
                                        </p:tav>
                                        <p:tav tm="100000">
                                          <p:val>
                                            <p:strVal val="#ppt_x"/>
                                          </p:val>
                                        </p:tav>
                                      </p:tavLst>
                                    </p:anim>
                                    <p:anim calcmode="lin" valueType="num">
                                      <p:cBhvr additive="base">
                                        <p:cTn id="59"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5" grpId="0" animBg="1"/>
      <p:bldP spid="16" grpId="0"/>
      <p:bldP spid="17" grpId="0"/>
      <p:bldGraphic spid="18" grpId="0">
        <p:bldAsOne/>
      </p:bldGraphic>
      <p:bldGraphic spid="19" grpId="0">
        <p:bldAsOne/>
      </p:bldGraphic>
      <p:bldP spid="20" grpId="0"/>
      <p:bldGraphic spid="21" grpId="0">
        <p:bldAsOne/>
      </p:bldGraphic>
      <p:bldGraphic spid="22" grpId="0">
        <p:bldAsOne/>
      </p:bldGraphic>
      <p:bldGraphic spid="23" grpId="0">
        <p:bldAsOne/>
      </p:bldGraphic>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a:grpSpLocks/>
          </p:cNvGrpSpPr>
          <p:nvPr/>
        </p:nvGrpSpPr>
        <p:grpSpPr>
          <a:xfrm>
            <a:off x="0" y="3206345"/>
            <a:ext cx="9144000" cy="1543575"/>
            <a:chOff x="0" y="2920594"/>
            <a:chExt cx="9144000" cy="1543575"/>
          </a:xfrm>
        </p:grpSpPr>
        <p:sp>
          <p:nvSpPr>
            <p:cNvPr id="10" name="Rectangle 9"/>
            <p:cNvSpPr/>
            <p:nvPr/>
          </p:nvSpPr>
          <p:spPr>
            <a:xfrm>
              <a:off x="0" y="2920594"/>
              <a:ext cx="9144000" cy="1543575"/>
            </a:xfrm>
            <a:prstGeom prst="rect">
              <a:avLst/>
            </a:prstGeom>
            <a:solidFill>
              <a:srgbClr val="0070C0"/>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5" name="TextBox 14"/>
            <p:cNvSpPr txBox="1"/>
            <p:nvPr/>
          </p:nvSpPr>
          <p:spPr>
            <a:xfrm>
              <a:off x="0" y="2944244"/>
              <a:ext cx="9143999" cy="623248"/>
            </a:xfrm>
            <a:prstGeom prst="rect">
              <a:avLst/>
            </a:prstGeom>
            <a:noFill/>
          </p:spPr>
          <p:txBody>
            <a:bodyPr wrap="square" lIns="68580" tIns="34290" rIns="68580" bIns="34290" rtlCol="0">
              <a:spAutoFit/>
            </a:bodyPr>
            <a:lstStyle/>
            <a:p>
              <a:pPr algn="ctr"/>
              <a:r>
                <a:rPr lang="pl-PL" sz="3600" dirty="0">
                  <a:solidFill>
                    <a:schemeClr val="bg1"/>
                  </a:solidFill>
                  <a:latin typeface="Georgia" panose="02040502050405020303" pitchFamily="18" charset="0"/>
                </a:rPr>
                <a:t>WELCOME TO OUR SEMINARY</a:t>
              </a:r>
            </a:p>
          </p:txBody>
        </p:sp>
        <p:sp>
          <p:nvSpPr>
            <p:cNvPr id="16" name="TextBox 15"/>
            <p:cNvSpPr txBox="1"/>
            <p:nvPr/>
          </p:nvSpPr>
          <p:spPr>
            <a:xfrm>
              <a:off x="1856395" y="3511911"/>
              <a:ext cx="5462751" cy="952184"/>
            </a:xfrm>
            <a:prstGeom prst="rect">
              <a:avLst/>
            </a:prstGeom>
            <a:noFill/>
          </p:spPr>
          <p:txBody>
            <a:bodyPr wrap="square" lIns="68580" tIns="34290" rIns="68580" bIns="34290" rtlCol="0">
              <a:spAutoFit/>
            </a:bodyPr>
            <a:lstStyle/>
            <a:p>
              <a:pPr algn="ctr">
                <a:lnSpc>
                  <a:spcPct val="150000"/>
                </a:lnSpc>
              </a:pPr>
              <a:r>
                <a:rPr lang="en-US" sz="1200" dirty="0">
                  <a:solidFill>
                    <a:schemeClr val="bg1"/>
                  </a:solidFill>
                  <a:latin typeface="Georgia" panose="02040502050405020303" pitchFamily="18" charset="0"/>
                </a:rPr>
                <a:t>Quisque semper justo at risus. Donec venenatis, turpis vel hendrerit interdum</a:t>
              </a:r>
              <a:r>
                <a:rPr lang="pl-PL" sz="1200" dirty="0">
                  <a:solidFill>
                    <a:schemeClr val="bg1"/>
                  </a:solidFill>
                  <a:latin typeface="Georgia" panose="02040502050405020303" pitchFamily="18" charset="0"/>
                </a:rPr>
                <a:t>.</a:t>
              </a:r>
              <a:r>
                <a:rPr lang="en-US" sz="1200" dirty="0">
                  <a:solidFill>
                    <a:schemeClr val="bg1"/>
                  </a:solidFill>
                  <a:latin typeface="Georgia" panose="02040502050405020303" pitchFamily="18" charset="0"/>
                </a:rPr>
                <a:t>  Lorem ipsum dolor sit amet, </a:t>
              </a:r>
              <a:r>
                <a:rPr lang="en-US" sz="1200" dirty="0" err="1">
                  <a:solidFill>
                    <a:schemeClr val="bg1"/>
                  </a:solidFill>
                  <a:latin typeface="Georgia" panose="02040502050405020303" pitchFamily="18" charset="0"/>
                </a:rPr>
                <a:t>consectetur</a:t>
              </a:r>
              <a:r>
                <a:rPr lang="en-US" sz="1200" dirty="0">
                  <a:solidFill>
                    <a:schemeClr val="bg1"/>
                  </a:solidFill>
                  <a:latin typeface="Georgia" panose="02040502050405020303" pitchFamily="18" charset="0"/>
                </a:rPr>
                <a:t> adipisicing elit. </a:t>
              </a:r>
              <a:endParaRPr lang="pl-PL" sz="1200" dirty="0">
                <a:solidFill>
                  <a:schemeClr val="bg1"/>
                </a:solidFill>
                <a:latin typeface="Georgia" panose="02040502050405020303" pitchFamily="18" charset="0"/>
              </a:endParaRPr>
            </a:p>
            <a:p>
              <a:pPr algn="ctr">
                <a:lnSpc>
                  <a:spcPct val="150000"/>
                </a:lnSpc>
              </a:pPr>
              <a:r>
                <a:rPr lang="pl-PL" sz="1425" b="1" dirty="0">
                  <a:solidFill>
                    <a:schemeClr val="bg1"/>
                  </a:solidFill>
                  <a:latin typeface="Georgia" panose="02040502050405020303" pitchFamily="18" charset="0"/>
                </a:rPr>
                <a:t>21th January </a:t>
              </a:r>
              <a:r>
                <a:rPr lang="en-US" sz="1425" b="1" dirty="0" smtClean="0">
                  <a:solidFill>
                    <a:schemeClr val="bg1"/>
                  </a:solidFill>
                  <a:latin typeface="Georgia" panose="02040502050405020303" pitchFamily="18" charset="0"/>
                </a:rPr>
                <a:t>2016</a:t>
              </a:r>
              <a:endParaRPr lang="en-US" sz="1425" b="1" dirty="0">
                <a:solidFill>
                  <a:schemeClr val="bg1"/>
                </a:solidFill>
                <a:latin typeface="Georgia" panose="02040502050405020303" pitchFamily="18" charset="0"/>
              </a:endParaRPr>
            </a:p>
          </p:txBody>
        </p:sp>
      </p:grpSp>
      <p:sp>
        <p:nvSpPr>
          <p:cNvPr id="17" name="TextBox 16"/>
          <p:cNvSpPr txBox="1">
            <a:spLocks/>
          </p:cNvSpPr>
          <p:nvPr/>
        </p:nvSpPr>
        <p:spPr>
          <a:xfrm>
            <a:off x="1317071" y="1098207"/>
            <a:ext cx="3129574" cy="639915"/>
          </a:xfrm>
          <a:prstGeom prst="rect">
            <a:avLst/>
          </a:prstGeom>
          <a:noFill/>
        </p:spPr>
        <p:txBody>
          <a:bodyPr wrap="square" lIns="91438" tIns="45718" rIns="91438" bIns="45718" rtlCol="0">
            <a:spAutoFit/>
          </a:bodyPr>
          <a:lstStyle/>
          <a:p>
            <a:pPr algn="r">
              <a:lnSpc>
                <a:spcPct val="150000"/>
              </a:lnSpc>
            </a:pPr>
            <a:r>
              <a:rPr lang="en-US" sz="2700" b="1" dirty="0" smtClean="0">
                <a:solidFill>
                  <a:schemeClr val="accent6"/>
                </a:solidFill>
                <a:latin typeface="Georgia" panose="02040502050405020303" pitchFamily="18" charset="0"/>
              </a:rPr>
              <a:t>Lulu Kemaludin</a:t>
            </a:r>
            <a:endParaRPr lang="pl-PL" sz="2700" b="1" dirty="0">
              <a:solidFill>
                <a:schemeClr val="accent6"/>
              </a:solidFill>
              <a:latin typeface="Georgia" panose="02040502050405020303" pitchFamily="18" charset="0"/>
            </a:endParaRPr>
          </a:p>
        </p:txBody>
      </p:sp>
      <p:sp>
        <p:nvSpPr>
          <p:cNvPr id="20" name="TextBox 19"/>
          <p:cNvSpPr txBox="1">
            <a:spLocks/>
          </p:cNvSpPr>
          <p:nvPr/>
        </p:nvSpPr>
        <p:spPr>
          <a:xfrm>
            <a:off x="1317071" y="1549544"/>
            <a:ext cx="3129574" cy="335729"/>
          </a:xfrm>
          <a:prstGeom prst="rect">
            <a:avLst/>
          </a:prstGeom>
          <a:noFill/>
        </p:spPr>
        <p:txBody>
          <a:bodyPr wrap="square" lIns="91438" tIns="45718" rIns="91438" bIns="45718" rtlCol="0">
            <a:spAutoFit/>
          </a:bodyPr>
          <a:lstStyle/>
          <a:p>
            <a:pPr algn="r">
              <a:lnSpc>
                <a:spcPct val="150000"/>
              </a:lnSpc>
            </a:pPr>
            <a:r>
              <a:rPr lang="en-US" sz="1200" dirty="0" smtClean="0">
                <a:solidFill>
                  <a:schemeClr val="bg2">
                    <a:lumMod val="25000"/>
                  </a:schemeClr>
                </a:solidFill>
                <a:latin typeface="Georgia" panose="02040502050405020303" pitchFamily="18" charset="0"/>
              </a:rPr>
              <a:t>Founder of IM Soendae Inc.</a:t>
            </a:r>
            <a:endParaRPr lang="en-US" sz="1200" dirty="0">
              <a:solidFill>
                <a:schemeClr val="bg2">
                  <a:lumMod val="25000"/>
                </a:schemeClr>
              </a:solidFill>
              <a:latin typeface="Georgia" panose="02040502050405020303" pitchFamily="18" charset="0"/>
            </a:endParaRPr>
          </a:p>
        </p:txBody>
      </p:sp>
      <p:graphicFrame>
        <p:nvGraphicFramePr>
          <p:cNvPr id="21" name="Diagram 20"/>
          <p:cNvGraphicFramePr>
            <a:graphicFrameLocks/>
          </p:cNvGraphicFramePr>
          <p:nvPr>
            <p:extLst>
              <p:ext uri="{D42A27DB-BD31-4B8C-83A1-F6EECF244321}">
                <p14:modId xmlns:p14="http://schemas.microsoft.com/office/powerpoint/2010/main" val="3398598994"/>
              </p:ext>
            </p:extLst>
          </p:nvPr>
        </p:nvGraphicFramePr>
        <p:xfrm>
          <a:off x="4446646" y="656251"/>
          <a:ext cx="2375883" cy="21638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Graphic spid="21"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rallelogram 12"/>
          <p:cNvSpPr>
            <a:spLocks/>
          </p:cNvSpPr>
          <p:nvPr/>
        </p:nvSpPr>
        <p:spPr>
          <a:xfrm>
            <a:off x="1909515" y="17864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PRODUCT LAUNCH</a:t>
            </a:r>
          </a:p>
          <a:p>
            <a:r>
              <a:rPr lang="en-US" sz="900" dirty="0" err="1">
                <a:solidFill>
                  <a:schemeClr val="tx1"/>
                </a:solidFill>
                <a:latin typeface="Open Sans" pitchFamily="34" charset="0"/>
                <a:ea typeface="Open Sans" pitchFamily="34" charset="0"/>
                <a:cs typeface="Open Sans" pitchFamily="34" charset="0"/>
              </a:rPr>
              <a:t>Mauris</a:t>
            </a:r>
            <a:r>
              <a:rPr lang="en-US" sz="900" dirty="0">
                <a:solidFill>
                  <a:schemeClr val="tx1"/>
                </a:solidFill>
                <a:latin typeface="Open Sans" pitchFamily="34" charset="0"/>
                <a:ea typeface="Open Sans" pitchFamily="34" charset="0"/>
                <a:cs typeface="Open Sans" pitchFamily="34" charset="0"/>
              </a:rPr>
              <a:t> quam dolor, </a:t>
            </a:r>
            <a:r>
              <a:rPr lang="en-US" sz="900" dirty="0" err="1">
                <a:solidFill>
                  <a:schemeClr val="tx1"/>
                </a:solidFill>
                <a:latin typeface="Open Sans" pitchFamily="34" charset="0"/>
                <a:ea typeface="Open Sans" pitchFamily="34" charset="0"/>
                <a:cs typeface="Open Sans" pitchFamily="34" charset="0"/>
              </a:rPr>
              <a:t>cursus</a:t>
            </a:r>
            <a:r>
              <a:rPr lang="en-US" sz="900" dirty="0">
                <a:solidFill>
                  <a:schemeClr val="tx1"/>
                </a:solidFill>
                <a:latin typeface="Open Sans" pitchFamily="34" charset="0"/>
                <a:ea typeface="Open Sans" pitchFamily="34" charset="0"/>
                <a:cs typeface="Open Sans" pitchFamily="34" charset="0"/>
              </a:rPr>
              <a:t> at </a:t>
            </a:r>
            <a:r>
              <a:rPr lang="en-US" sz="900" dirty="0" err="1">
                <a:solidFill>
                  <a:schemeClr val="tx1"/>
                </a:solidFill>
                <a:latin typeface="Open Sans" pitchFamily="34" charset="0"/>
                <a:ea typeface="Open Sans" pitchFamily="34" charset="0"/>
                <a:cs typeface="Open Sans" pitchFamily="34" charset="0"/>
              </a:rPr>
              <a:t>porta</a:t>
            </a:r>
            <a:r>
              <a:rPr lang="en-US" sz="900" dirty="0">
                <a:solidFill>
                  <a:schemeClr val="tx1"/>
                </a:solidFill>
                <a:latin typeface="Open Sans" pitchFamily="34" charset="0"/>
                <a:ea typeface="Open Sans" pitchFamily="34" charset="0"/>
                <a:cs typeface="Open Sans" pitchFamily="34" charset="0"/>
              </a:rPr>
              <a:t> et, </a:t>
            </a:r>
            <a:r>
              <a:rPr lang="en-US" sz="900" dirty="0" err="1">
                <a:solidFill>
                  <a:schemeClr val="tx1"/>
                </a:solidFill>
                <a:latin typeface="Open Sans" pitchFamily="34" charset="0"/>
                <a:ea typeface="Open Sans" pitchFamily="34" charset="0"/>
                <a:cs typeface="Open Sans" pitchFamily="34" charset="0"/>
              </a:rPr>
              <a:t>luctus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eget</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purus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Nunc</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tempor</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luctus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interdum</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Duis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libero</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leo</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consequat</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ut</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accumsan</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eu</a:t>
            </a:r>
            <a:r>
              <a:rPr lang="en-US" sz="900" dirty="0" smtClean="0">
                <a:solidFill>
                  <a:schemeClr val="tx1"/>
                </a:solidFill>
                <a:latin typeface="Open Sans" pitchFamily="34" charset="0"/>
                <a:ea typeface="Open Sans" pitchFamily="34" charset="0"/>
                <a:cs typeface="Open Sans" pitchFamily="34" charset="0"/>
              </a:rPr>
              <a:t>.</a:t>
            </a:r>
            <a:endParaRPr lang="en-US" sz="900" dirty="0">
              <a:solidFill>
                <a:schemeClr val="tx1"/>
              </a:solidFill>
              <a:latin typeface="Open Sans" pitchFamily="34" charset="0"/>
              <a:ea typeface="Open Sans" pitchFamily="34" charset="0"/>
              <a:cs typeface="Open Sans" pitchFamily="34" charset="0"/>
            </a:endParaRPr>
          </a:p>
        </p:txBody>
      </p:sp>
      <p:graphicFrame>
        <p:nvGraphicFramePr>
          <p:cNvPr id="14" name="Diagram 13"/>
          <p:cNvGraphicFramePr>
            <a:graphicFrameLocks/>
          </p:cNvGraphicFramePr>
          <p:nvPr>
            <p:extLst>
              <p:ext uri="{D42A27DB-BD31-4B8C-83A1-F6EECF244321}">
                <p14:modId xmlns:p14="http://schemas.microsoft.com/office/powerpoint/2010/main" val="528097109"/>
              </p:ext>
            </p:extLst>
          </p:nvPr>
        </p:nvGraphicFramePr>
        <p:xfrm>
          <a:off x="539553" y="1786493"/>
          <a:ext cx="1656184" cy="147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Parallelogram 14"/>
          <p:cNvSpPr>
            <a:spLocks/>
          </p:cNvSpPr>
          <p:nvPr/>
        </p:nvSpPr>
        <p:spPr>
          <a:xfrm>
            <a:off x="5875871" y="17864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EMAIL MARKETING</a:t>
            </a:r>
            <a:endParaRPr lang="en-US" sz="2400" dirty="0">
              <a:solidFill>
                <a:schemeClr val="tx1">
                  <a:lumMod val="85000"/>
                  <a:lumOff val="15000"/>
                </a:schemeClr>
              </a:solidFill>
              <a:latin typeface="Bebas Neue" pitchFamily="34" charset="0"/>
              <a:cs typeface="WC Mano Negra Bta"/>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16" name="Diagram 15"/>
          <p:cNvGraphicFramePr>
            <a:graphicFrameLocks/>
          </p:cNvGraphicFramePr>
          <p:nvPr>
            <p:extLst>
              <p:ext uri="{D42A27DB-BD31-4B8C-83A1-F6EECF244321}">
                <p14:modId xmlns:p14="http://schemas.microsoft.com/office/powerpoint/2010/main" val="2685506132"/>
              </p:ext>
            </p:extLst>
          </p:nvPr>
        </p:nvGraphicFramePr>
        <p:xfrm>
          <a:off x="4505909" y="1786493"/>
          <a:ext cx="1656184" cy="14751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7" name="Parallelogram 16"/>
          <p:cNvSpPr>
            <a:spLocks/>
          </p:cNvSpPr>
          <p:nvPr/>
        </p:nvSpPr>
        <p:spPr>
          <a:xfrm>
            <a:off x="1909515" y="35866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AFFILIATE TOOKIT</a:t>
            </a:r>
            <a:endParaRPr lang="en-US" sz="2400" dirty="0">
              <a:solidFill>
                <a:schemeClr val="tx1">
                  <a:lumMod val="85000"/>
                  <a:lumOff val="15000"/>
                </a:schemeClr>
              </a:solidFill>
              <a:latin typeface="Bebas Neue" pitchFamily="34" charset="0"/>
              <a:cs typeface="WC Mano Negra Bta"/>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18" name="Diagram 17"/>
          <p:cNvGraphicFramePr>
            <a:graphicFrameLocks/>
          </p:cNvGraphicFramePr>
          <p:nvPr>
            <p:extLst>
              <p:ext uri="{D42A27DB-BD31-4B8C-83A1-F6EECF244321}">
                <p14:modId xmlns:p14="http://schemas.microsoft.com/office/powerpoint/2010/main" val="2854903752"/>
              </p:ext>
            </p:extLst>
          </p:nvPr>
        </p:nvGraphicFramePr>
        <p:xfrm>
          <a:off x="539553" y="3586693"/>
          <a:ext cx="1656184" cy="147516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9" name="Parallelogram 18"/>
          <p:cNvSpPr>
            <a:spLocks/>
          </p:cNvSpPr>
          <p:nvPr/>
        </p:nvSpPr>
        <p:spPr>
          <a:xfrm>
            <a:off x="5875871" y="35866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LIST BUILDING</a:t>
            </a:r>
            <a:endParaRPr lang="en-US" sz="2400" dirty="0">
              <a:solidFill>
                <a:schemeClr val="tx1">
                  <a:lumMod val="85000"/>
                  <a:lumOff val="15000"/>
                </a:schemeClr>
              </a:solidFill>
              <a:latin typeface="Bebas Neue" pitchFamily="34" charset="0"/>
              <a:cs typeface="WC Mano Negra Bta"/>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20" name="Diagram 19"/>
          <p:cNvGraphicFramePr>
            <a:graphicFrameLocks/>
          </p:cNvGraphicFramePr>
          <p:nvPr>
            <p:extLst>
              <p:ext uri="{D42A27DB-BD31-4B8C-83A1-F6EECF244321}">
                <p14:modId xmlns:p14="http://schemas.microsoft.com/office/powerpoint/2010/main" val="1422541305"/>
              </p:ext>
            </p:extLst>
          </p:nvPr>
        </p:nvGraphicFramePr>
        <p:xfrm>
          <a:off x="4505909" y="3586693"/>
          <a:ext cx="1656184" cy="147516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1" name="Text Box 7"/>
          <p:cNvSpPr txBox="1">
            <a:spLocks noChangeArrowheads="1"/>
          </p:cNvSpPr>
          <p:nvPr/>
        </p:nvSpPr>
        <p:spPr bwMode="auto">
          <a:xfrm>
            <a:off x="3591287" y="627848"/>
            <a:ext cx="1995098"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Our Books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2"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750" fill="hold"/>
                                        <p:tgtEl>
                                          <p:spTgt spid="13"/>
                                        </p:tgtEl>
                                        <p:attrNameLst>
                                          <p:attrName>ppt_x</p:attrName>
                                        </p:attrNameLst>
                                      </p:cBhvr>
                                      <p:tavLst>
                                        <p:tav tm="0">
                                          <p:val>
                                            <p:strVal val="#ppt_x"/>
                                          </p:val>
                                        </p:tav>
                                        <p:tav tm="100000">
                                          <p:val>
                                            <p:strVal val="#ppt_x"/>
                                          </p:val>
                                        </p:tav>
                                      </p:tavLst>
                                    </p:anim>
                                    <p:anim calcmode="lin" valueType="num">
                                      <p:cBhvr additive="base">
                                        <p:cTn id="23" dur="750" fill="hold"/>
                                        <p:tgtEl>
                                          <p:spTgt spid="1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750" fill="hold"/>
                                        <p:tgtEl>
                                          <p:spTgt spid="15"/>
                                        </p:tgtEl>
                                        <p:attrNameLst>
                                          <p:attrName>ppt_x</p:attrName>
                                        </p:attrNameLst>
                                      </p:cBhvr>
                                      <p:tavLst>
                                        <p:tav tm="0">
                                          <p:val>
                                            <p:strVal val="#ppt_x"/>
                                          </p:val>
                                        </p:tav>
                                        <p:tav tm="100000">
                                          <p:val>
                                            <p:strVal val="#ppt_x"/>
                                          </p:val>
                                        </p:tav>
                                      </p:tavLst>
                                    </p:anim>
                                    <p:anim calcmode="lin" valueType="num">
                                      <p:cBhvr additive="base">
                                        <p:cTn id="31" dur="750" fill="hold"/>
                                        <p:tgtEl>
                                          <p:spTgt spid="15"/>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750" fill="hold"/>
                                        <p:tgtEl>
                                          <p:spTgt spid="17"/>
                                        </p:tgtEl>
                                        <p:attrNameLst>
                                          <p:attrName>ppt_x</p:attrName>
                                        </p:attrNameLst>
                                      </p:cBhvr>
                                      <p:tavLst>
                                        <p:tav tm="0">
                                          <p:val>
                                            <p:strVal val="#ppt_x"/>
                                          </p:val>
                                        </p:tav>
                                        <p:tav tm="100000">
                                          <p:val>
                                            <p:strVal val="#ppt_x"/>
                                          </p:val>
                                        </p:tav>
                                      </p:tavLst>
                                    </p:anim>
                                    <p:anim calcmode="lin" valueType="num">
                                      <p:cBhvr additive="base">
                                        <p:cTn id="39" dur="750" fill="hold"/>
                                        <p:tgtEl>
                                          <p:spTgt spid="17"/>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750" fill="hold"/>
                                        <p:tgtEl>
                                          <p:spTgt spid="19"/>
                                        </p:tgtEl>
                                        <p:attrNameLst>
                                          <p:attrName>ppt_x</p:attrName>
                                        </p:attrNameLst>
                                      </p:cBhvr>
                                      <p:tavLst>
                                        <p:tav tm="0">
                                          <p:val>
                                            <p:strVal val="#ppt_x"/>
                                          </p:val>
                                        </p:tav>
                                        <p:tav tm="100000">
                                          <p:val>
                                            <p:strVal val="#ppt_x"/>
                                          </p:val>
                                        </p:tav>
                                      </p:tavLst>
                                    </p:anim>
                                    <p:anim calcmode="lin" valueType="num">
                                      <p:cBhvr additive="base">
                                        <p:cTn id="47" dur="75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Graphic spid="14" grpId="0">
        <p:bldAsOne/>
      </p:bldGraphic>
      <p:bldP spid="15" grpId="0" animBg="1"/>
      <p:bldGraphic spid="16" grpId="0">
        <p:bldAsOne/>
      </p:bldGraphic>
      <p:bldP spid="17" grpId="0" animBg="1"/>
      <p:bldGraphic spid="18" grpId="0">
        <p:bldAsOne/>
      </p:bldGraphic>
      <p:bldP spid="19" grpId="0" animBg="1"/>
      <p:bldGraphic spid="20" grpId="0">
        <p:bldAsOne/>
      </p:bldGraphic>
      <p:bldP spid="21" grpId="0"/>
      <p:bldP spid="2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a:spLocks/>
          </p:cNvSpPr>
          <p:nvPr/>
        </p:nvSpPr>
        <p:spPr>
          <a:xfrm>
            <a:off x="246650" y="1417342"/>
            <a:ext cx="2769036" cy="1084912"/>
          </a:xfrm>
          <a:prstGeom prst="rect">
            <a:avLst/>
          </a:prstGeom>
          <a:noFill/>
        </p:spPr>
        <p:txBody>
          <a:bodyPr wrap="square" lIns="68580" tIns="34290" rIns="68580" bIns="34290" rtlCol="0">
            <a:spAutoFit/>
          </a:bodyPr>
          <a:lstStyle/>
          <a:p>
            <a:r>
              <a:rPr lang="en-US" sz="6600" dirty="0">
                <a:solidFill>
                  <a:schemeClr val="tx1">
                    <a:lumMod val="85000"/>
                    <a:lumOff val="15000"/>
                  </a:schemeClr>
                </a:solidFill>
                <a:latin typeface="Bebas Neue" pitchFamily="34" charset="0"/>
                <a:cs typeface="WC Mano Negra Bta"/>
              </a:rPr>
              <a:t>awesome</a:t>
            </a:r>
          </a:p>
        </p:txBody>
      </p:sp>
      <p:sp>
        <p:nvSpPr>
          <p:cNvPr id="15" name="TextBox 14"/>
          <p:cNvSpPr txBox="1">
            <a:spLocks/>
          </p:cNvSpPr>
          <p:nvPr/>
        </p:nvSpPr>
        <p:spPr>
          <a:xfrm>
            <a:off x="279382" y="2381322"/>
            <a:ext cx="2996474" cy="500137"/>
          </a:xfrm>
          <a:prstGeom prst="rect">
            <a:avLst/>
          </a:prstGeom>
          <a:noFill/>
        </p:spPr>
        <p:txBody>
          <a:bodyPr wrap="square" lIns="68580" tIns="34290" rIns="68580" bIns="34290" rtlCol="0">
            <a:spAutoFit/>
          </a:bodyPr>
          <a:lstStyle/>
          <a:p>
            <a:r>
              <a:rPr lang="en-US" sz="2800" dirty="0">
                <a:solidFill>
                  <a:schemeClr val="tx1">
                    <a:lumMod val="85000"/>
                    <a:lumOff val="15000"/>
                  </a:schemeClr>
                </a:solidFill>
                <a:latin typeface="Bebas Neue" pitchFamily="34" charset="0"/>
                <a:cs typeface="WC Mano Negra Bta"/>
              </a:rPr>
              <a:t>Sample of our works</a:t>
            </a:r>
          </a:p>
        </p:txBody>
      </p:sp>
      <p:cxnSp>
        <p:nvCxnSpPr>
          <p:cNvPr id="16" name="Straight Connector 15"/>
          <p:cNvCxnSpPr>
            <a:cxnSpLocks/>
          </p:cNvCxnSpPr>
          <p:nvPr/>
        </p:nvCxnSpPr>
        <p:spPr>
          <a:xfrm>
            <a:off x="377577" y="2379865"/>
            <a:ext cx="2422087"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a:off x="377577" y="2872602"/>
            <a:ext cx="2422087"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Rectangle 17"/>
          <p:cNvSpPr>
            <a:spLocks/>
          </p:cNvSpPr>
          <p:nvPr/>
        </p:nvSpPr>
        <p:spPr>
          <a:xfrm>
            <a:off x="279383" y="2987001"/>
            <a:ext cx="2736304" cy="1638910"/>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19" name="Diagram 18"/>
          <p:cNvGraphicFramePr>
            <a:graphicFrameLocks/>
          </p:cNvGraphicFramePr>
          <p:nvPr>
            <p:extLst>
              <p:ext uri="{D42A27DB-BD31-4B8C-83A1-F6EECF244321}">
                <p14:modId xmlns:p14="http://schemas.microsoft.com/office/powerpoint/2010/main" val="2489066306"/>
              </p:ext>
            </p:extLst>
          </p:nvPr>
        </p:nvGraphicFramePr>
        <p:xfrm>
          <a:off x="4494130" y="1615783"/>
          <a:ext cx="3134939" cy="3087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0" name="Diagram 19"/>
          <p:cNvGraphicFramePr>
            <a:graphicFrameLocks/>
          </p:cNvGraphicFramePr>
          <p:nvPr>
            <p:extLst>
              <p:ext uri="{D42A27DB-BD31-4B8C-83A1-F6EECF244321}">
                <p14:modId xmlns:p14="http://schemas.microsoft.com/office/powerpoint/2010/main" val="1661313727"/>
              </p:ext>
            </p:extLst>
          </p:nvPr>
        </p:nvGraphicFramePr>
        <p:xfrm>
          <a:off x="3131841" y="1731366"/>
          <a:ext cx="1801215" cy="177420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21" name="Diagram 20"/>
          <p:cNvGraphicFramePr>
            <a:graphicFrameLocks/>
          </p:cNvGraphicFramePr>
          <p:nvPr>
            <p:extLst>
              <p:ext uri="{D42A27DB-BD31-4B8C-83A1-F6EECF244321}">
                <p14:modId xmlns:p14="http://schemas.microsoft.com/office/powerpoint/2010/main" val="2891400705"/>
              </p:ext>
            </p:extLst>
          </p:nvPr>
        </p:nvGraphicFramePr>
        <p:xfrm>
          <a:off x="3532787" y="3217540"/>
          <a:ext cx="1801215" cy="177420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2" name="Diagram 21"/>
          <p:cNvGraphicFramePr>
            <a:graphicFrameLocks/>
          </p:cNvGraphicFramePr>
          <p:nvPr>
            <p:extLst>
              <p:ext uri="{D42A27DB-BD31-4B8C-83A1-F6EECF244321}">
                <p14:modId xmlns:p14="http://schemas.microsoft.com/office/powerpoint/2010/main" val="190065652"/>
              </p:ext>
            </p:extLst>
          </p:nvPr>
        </p:nvGraphicFramePr>
        <p:xfrm>
          <a:off x="6763959" y="3217540"/>
          <a:ext cx="1801215" cy="177420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3" name="Diagram 22"/>
          <p:cNvGraphicFramePr>
            <a:graphicFrameLocks/>
          </p:cNvGraphicFramePr>
          <p:nvPr>
            <p:extLst>
              <p:ext uri="{D42A27DB-BD31-4B8C-83A1-F6EECF244321}">
                <p14:modId xmlns:p14="http://schemas.microsoft.com/office/powerpoint/2010/main" val="3617722548"/>
              </p:ext>
            </p:extLst>
          </p:nvPr>
        </p:nvGraphicFramePr>
        <p:xfrm>
          <a:off x="7020273" y="1587350"/>
          <a:ext cx="1801215" cy="177420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24" name="Text Box 7"/>
          <p:cNvSpPr txBox="1">
            <a:spLocks noChangeArrowheads="1"/>
          </p:cNvSpPr>
          <p:nvPr/>
        </p:nvSpPr>
        <p:spPr bwMode="auto">
          <a:xfrm>
            <a:off x="2631188" y="627848"/>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750" fill="hold"/>
                                        <p:tgtEl>
                                          <p:spTgt spid="15"/>
                                        </p:tgtEl>
                                        <p:attrNameLst>
                                          <p:attrName>ppt_x</p:attrName>
                                        </p:attrNameLst>
                                      </p:cBhvr>
                                      <p:tavLst>
                                        <p:tav tm="0">
                                          <p:val>
                                            <p:strVal val="#ppt_x"/>
                                          </p:val>
                                        </p:tav>
                                        <p:tav tm="100000">
                                          <p:val>
                                            <p:strVal val="#ppt_x"/>
                                          </p:val>
                                        </p:tav>
                                      </p:tavLst>
                                    </p:anim>
                                    <p:anim calcmode="lin" valueType="num">
                                      <p:cBhvr additive="base">
                                        <p:cTn id="28" dur="750" fill="hold"/>
                                        <p:tgtEl>
                                          <p:spTgt spid="15"/>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barn(outVertical)">
                                      <p:cBhvr>
                                        <p:cTn id="31" dur="500"/>
                                        <p:tgtEl>
                                          <p:spTgt spid="17"/>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750" fill="hold"/>
                                        <p:tgtEl>
                                          <p:spTgt spid="18"/>
                                        </p:tgtEl>
                                        <p:attrNameLst>
                                          <p:attrName>ppt_x</p:attrName>
                                        </p:attrNameLst>
                                      </p:cBhvr>
                                      <p:tavLst>
                                        <p:tav tm="0">
                                          <p:val>
                                            <p:strVal val="#ppt_x"/>
                                          </p:val>
                                        </p:tav>
                                        <p:tav tm="100000">
                                          <p:val>
                                            <p:strVal val="#ppt_x"/>
                                          </p:val>
                                        </p:tav>
                                      </p:tavLst>
                                    </p:anim>
                                    <p:anim calcmode="lin" valueType="num">
                                      <p:cBhvr additive="base">
                                        <p:cTn id="36" dur="750" fill="hold"/>
                                        <p:tgtEl>
                                          <p:spTgt spid="18"/>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8" grpId="0"/>
      <p:bldGraphic spid="19" grpId="0">
        <p:bldAsOne/>
      </p:bldGraphic>
      <p:bldGraphic spid="20" grpId="0">
        <p:bldAsOne/>
      </p:bldGraphic>
      <p:bldGraphic spid="21" grpId="0">
        <p:bldAsOne/>
      </p:bldGraphic>
      <p:bldGraphic spid="22" grpId="0">
        <p:bldAsOne/>
      </p:bldGraphic>
      <p:bldGraphic spid="23" grpId="0">
        <p:bldAsOne/>
      </p:bldGraphic>
      <p:bldP spid="24" grpId="0"/>
      <p:bldP spid="2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a:graphicFrameLocks/>
          </p:cNvGraphicFramePr>
          <p:nvPr>
            <p:extLst>
              <p:ext uri="{D42A27DB-BD31-4B8C-83A1-F6EECF244321}">
                <p14:modId xmlns:p14="http://schemas.microsoft.com/office/powerpoint/2010/main" val="2153862357"/>
              </p:ext>
            </p:extLst>
          </p:nvPr>
        </p:nvGraphicFramePr>
        <p:xfrm>
          <a:off x="2317698" y="3109666"/>
          <a:ext cx="1801215" cy="1774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Diagram 11"/>
          <p:cNvGraphicFramePr>
            <a:graphicFrameLocks/>
          </p:cNvGraphicFramePr>
          <p:nvPr>
            <p:extLst>
              <p:ext uri="{D42A27DB-BD31-4B8C-83A1-F6EECF244321}">
                <p14:modId xmlns:p14="http://schemas.microsoft.com/office/powerpoint/2010/main" val="393067939"/>
              </p:ext>
            </p:extLst>
          </p:nvPr>
        </p:nvGraphicFramePr>
        <p:xfrm>
          <a:off x="445491" y="3109666"/>
          <a:ext cx="1801215" cy="177420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3" name="Diagram 12"/>
          <p:cNvGraphicFramePr>
            <a:graphicFrameLocks/>
          </p:cNvGraphicFramePr>
          <p:nvPr>
            <p:extLst>
              <p:ext uri="{D42A27DB-BD31-4B8C-83A1-F6EECF244321}">
                <p14:modId xmlns:p14="http://schemas.microsoft.com/office/powerpoint/2010/main" val="1288936006"/>
              </p:ext>
            </p:extLst>
          </p:nvPr>
        </p:nvGraphicFramePr>
        <p:xfrm>
          <a:off x="2318715" y="1237458"/>
          <a:ext cx="1801215" cy="177420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4" name="Diagram 13"/>
          <p:cNvGraphicFramePr>
            <a:graphicFrameLocks/>
          </p:cNvGraphicFramePr>
          <p:nvPr>
            <p:extLst>
              <p:ext uri="{D42A27DB-BD31-4B8C-83A1-F6EECF244321}">
                <p14:modId xmlns:p14="http://schemas.microsoft.com/office/powerpoint/2010/main" val="3384375568"/>
              </p:ext>
            </p:extLst>
          </p:nvPr>
        </p:nvGraphicFramePr>
        <p:xfrm>
          <a:off x="445491" y="1237458"/>
          <a:ext cx="1801215" cy="177420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a:spLocks/>
          </p:cNvSpPr>
          <p:nvPr/>
        </p:nvSpPr>
        <p:spPr>
          <a:xfrm>
            <a:off x="4563537" y="2033271"/>
            <a:ext cx="4344959" cy="1546577"/>
          </a:xfrm>
          <a:prstGeom prst="rect">
            <a:avLst/>
          </a:prstGeom>
          <a:noFill/>
        </p:spPr>
        <p:txBody>
          <a:bodyPr wrap="square" lIns="68580" tIns="34290" rIns="68580" bIns="34290" rtlCol="0">
            <a:spAutoFit/>
          </a:bodyPr>
          <a:lstStyle/>
          <a:p>
            <a:r>
              <a:rPr lang="en-US" sz="3200"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16" name="Rectangle 15"/>
          <p:cNvSpPr>
            <a:spLocks/>
          </p:cNvSpPr>
          <p:nvPr/>
        </p:nvSpPr>
        <p:spPr>
          <a:xfrm>
            <a:off x="4563537" y="3629384"/>
            <a:ext cx="4344958" cy="1190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7" name="Diagram 16"/>
          <p:cNvGraphicFramePr>
            <a:graphicFrameLocks/>
          </p:cNvGraphicFramePr>
          <p:nvPr>
            <p:extLst>
              <p:ext uri="{D42A27DB-BD31-4B8C-83A1-F6EECF244321}">
                <p14:modId xmlns:p14="http://schemas.microsoft.com/office/powerpoint/2010/main" val="3832360706"/>
              </p:ext>
            </p:extLst>
          </p:nvPr>
        </p:nvGraphicFramePr>
        <p:xfrm>
          <a:off x="1381595" y="2173562"/>
          <a:ext cx="1801215" cy="177420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500" fill="hold"/>
                                        <p:tgtEl>
                                          <p:spTgt spid="16"/>
                                        </p:tgtEl>
                                        <p:attrNameLst>
                                          <p:attrName>ppt_x</p:attrName>
                                        </p:attrNameLst>
                                      </p:cBhvr>
                                      <p:tavLst>
                                        <p:tav tm="0">
                                          <p:val>
                                            <p:strVal val="#ppt_x"/>
                                          </p:val>
                                        </p:tav>
                                        <p:tav tm="100000">
                                          <p:val>
                                            <p:strVal val="#ppt_x"/>
                                          </p:val>
                                        </p:tav>
                                      </p:tavLst>
                                    </p:anim>
                                    <p:anim calcmode="lin" valueType="num">
                                      <p:cBhvr additive="base">
                                        <p:cTn id="11" dur="500" fill="hold"/>
                                        <p:tgtEl>
                                          <p:spTgt spid="16"/>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2" grpId="0">
        <p:bldAsOne/>
      </p:bldGraphic>
      <p:bldGraphic spid="13" grpId="0">
        <p:bldAsOne/>
      </p:bldGraphic>
      <p:bldGraphic spid="14" grpId="0">
        <p:bldAsOne/>
      </p:bldGraphic>
      <p:bldP spid="15" grpId="0"/>
      <p:bldP spid="16" grpId="0" animBg="1"/>
      <p:bldGraphic spid="17" grpId="0">
        <p:bldAsOne/>
      </p:bldGraphic>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9125" y="1945618"/>
            <a:ext cx="5699540" cy="3562213"/>
          </a:xfrm>
          <a:prstGeom prst="rect">
            <a:avLst/>
          </a:prstGeom>
        </p:spPr>
      </p:pic>
      <p:graphicFrame>
        <p:nvGraphicFramePr>
          <p:cNvPr id="18" name="Diagram 17"/>
          <p:cNvGraphicFramePr>
            <a:graphicFrameLocks/>
          </p:cNvGraphicFramePr>
          <p:nvPr>
            <p:extLst>
              <p:ext uri="{D42A27DB-BD31-4B8C-83A1-F6EECF244321}">
                <p14:modId xmlns:p14="http://schemas.microsoft.com/office/powerpoint/2010/main" val="4152545175"/>
              </p:ext>
            </p:extLst>
          </p:nvPr>
        </p:nvGraphicFramePr>
        <p:xfrm>
          <a:off x="4842484" y="2381775"/>
          <a:ext cx="3281877" cy="18829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AutoShape 9"/>
          <p:cNvSpPr>
            <a:spLocks/>
          </p:cNvSpPr>
          <p:nvPr/>
        </p:nvSpPr>
        <p:spPr bwMode="auto">
          <a:xfrm>
            <a:off x="439509" y="2296867"/>
            <a:ext cx="4047272" cy="16421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900"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AutoShape 10"/>
          <p:cNvSpPr>
            <a:spLocks/>
          </p:cNvSpPr>
          <p:nvPr/>
        </p:nvSpPr>
        <p:spPr bwMode="auto">
          <a:xfrm>
            <a:off x="439510" y="3987204"/>
            <a:ext cx="399351" cy="3994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1905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1500" dirty="0" smtClean="0">
                <a:solidFill>
                  <a:schemeClr val="bg1"/>
                </a:solidFill>
                <a:latin typeface="Sosa" pitchFamily="2" charset="0"/>
                <a:cs typeface="Gill Sans" charset="0"/>
                <a:sym typeface="Gill Sans" charset="0"/>
              </a:rPr>
              <a:t>a</a:t>
            </a:r>
            <a:endParaRPr lang="es-ES" sz="1500" dirty="0">
              <a:solidFill>
                <a:schemeClr val="bg1"/>
              </a:solidFill>
              <a:latin typeface="Sosa" pitchFamily="2" charset="0"/>
              <a:cs typeface="Gill Sans" charset="0"/>
              <a:sym typeface="Gill Sans" charset="0"/>
            </a:endParaRPr>
          </a:p>
        </p:txBody>
      </p:sp>
      <p:sp>
        <p:nvSpPr>
          <p:cNvPr id="25" name="AutoShape 11"/>
          <p:cNvSpPr>
            <a:spLocks/>
          </p:cNvSpPr>
          <p:nvPr/>
        </p:nvSpPr>
        <p:spPr bwMode="auto">
          <a:xfrm>
            <a:off x="1810753" y="3987204"/>
            <a:ext cx="399351" cy="3994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1905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1500" dirty="0" smtClean="0">
                <a:solidFill>
                  <a:schemeClr val="bg1"/>
                </a:solidFill>
                <a:latin typeface="Sosa" pitchFamily="2" charset="0"/>
                <a:cs typeface="Gill Sans" charset="0"/>
                <a:sym typeface="Gill Sans" charset="0"/>
              </a:rPr>
              <a:t>h</a:t>
            </a:r>
            <a:endParaRPr lang="es-ES" sz="1500" dirty="0">
              <a:solidFill>
                <a:schemeClr val="bg1"/>
              </a:solidFill>
              <a:latin typeface="Sosa" pitchFamily="2" charset="0"/>
              <a:cs typeface="Gill Sans" charset="0"/>
              <a:sym typeface="Gill Sans" charset="0"/>
            </a:endParaRPr>
          </a:p>
        </p:txBody>
      </p:sp>
      <p:sp>
        <p:nvSpPr>
          <p:cNvPr id="26" name="AutoShape 12"/>
          <p:cNvSpPr>
            <a:spLocks/>
          </p:cNvSpPr>
          <p:nvPr/>
        </p:nvSpPr>
        <p:spPr bwMode="auto">
          <a:xfrm>
            <a:off x="3162950" y="3987204"/>
            <a:ext cx="399351" cy="3994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1905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1500" dirty="0" smtClean="0">
                <a:solidFill>
                  <a:prstClr val="white"/>
                </a:solidFill>
                <a:latin typeface="Sosa" pitchFamily="2" charset="0"/>
                <a:cs typeface="Gill Sans" charset="0"/>
                <a:sym typeface="Gill Sans" charset="0"/>
              </a:rPr>
              <a:t>y</a:t>
            </a:r>
            <a:endParaRPr lang="es-ES" sz="1500" dirty="0">
              <a:solidFill>
                <a:prstClr val="white"/>
              </a:solidFill>
              <a:latin typeface="Sosa" pitchFamily="2" charset="0"/>
              <a:cs typeface="Gill Sans" charset="0"/>
              <a:sym typeface="Gill Sans" charset="0"/>
            </a:endParaRPr>
          </a:p>
        </p:txBody>
      </p:sp>
      <p:sp>
        <p:nvSpPr>
          <p:cNvPr id="27" name="AutoShape 17"/>
          <p:cNvSpPr>
            <a:spLocks/>
          </p:cNvSpPr>
          <p:nvPr/>
        </p:nvSpPr>
        <p:spPr bwMode="auto">
          <a:xfrm>
            <a:off x="901353" y="4084835"/>
            <a:ext cx="846909"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dirty="0" smtClean="0">
                <a:solidFill>
                  <a:srgbClr val="53585F"/>
                </a:solidFill>
                <a:cs typeface="League Gothic" charset="0"/>
              </a:rPr>
              <a:t>PROJECTS</a:t>
            </a:r>
            <a:endParaRPr lang="es-ES" sz="1275" dirty="0">
              <a:cs typeface="League Gothic" charset="0"/>
            </a:endParaRPr>
          </a:p>
        </p:txBody>
      </p:sp>
      <p:sp>
        <p:nvSpPr>
          <p:cNvPr id="28" name="AutoShape 18"/>
          <p:cNvSpPr>
            <a:spLocks/>
          </p:cNvSpPr>
          <p:nvPr/>
        </p:nvSpPr>
        <p:spPr bwMode="auto">
          <a:xfrm>
            <a:off x="2296402" y="4070548"/>
            <a:ext cx="846909"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dirty="0" smtClean="0">
                <a:solidFill>
                  <a:srgbClr val="53585F"/>
                </a:solidFill>
                <a:cs typeface="League Gothic" charset="0"/>
              </a:rPr>
              <a:t>COMMENT</a:t>
            </a:r>
            <a:endParaRPr lang="es-ES" sz="1275" dirty="0">
              <a:cs typeface="League Gothic" charset="0"/>
            </a:endParaRPr>
          </a:p>
        </p:txBody>
      </p:sp>
      <p:sp>
        <p:nvSpPr>
          <p:cNvPr id="29" name="AutoShape 20"/>
          <p:cNvSpPr>
            <a:spLocks/>
          </p:cNvSpPr>
          <p:nvPr/>
        </p:nvSpPr>
        <p:spPr bwMode="auto">
          <a:xfrm>
            <a:off x="434153" y="1996918"/>
            <a:ext cx="1376599" cy="2536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b="1" dirty="0" smtClean="0">
                <a:solidFill>
                  <a:srgbClr val="53585F"/>
                </a:solidFill>
                <a:cs typeface="League Gothic" charset="0"/>
              </a:rPr>
              <a:t>SCREEN MOCKUP</a:t>
            </a:r>
            <a:endParaRPr lang="es-ES" sz="1275" b="1" dirty="0">
              <a:cs typeface="League Gothic" charset="0"/>
            </a:endParaRPr>
          </a:p>
        </p:txBody>
      </p:sp>
      <p:sp>
        <p:nvSpPr>
          <p:cNvPr id="30" name="AutoShape 19"/>
          <p:cNvSpPr>
            <a:spLocks/>
          </p:cNvSpPr>
          <p:nvPr/>
        </p:nvSpPr>
        <p:spPr bwMode="auto">
          <a:xfrm>
            <a:off x="3621828" y="4082373"/>
            <a:ext cx="1048705" cy="1922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dirty="0" smtClean="0">
                <a:solidFill>
                  <a:srgbClr val="53585F"/>
                </a:solidFill>
                <a:cs typeface="League Gothic" charset="0"/>
              </a:rPr>
              <a:t>REPAIR</a:t>
            </a:r>
            <a:endParaRPr lang="es-ES" sz="1275" dirty="0">
              <a:cs typeface="League Gothic" charset="0"/>
            </a:endParaRPr>
          </a:p>
        </p:txBody>
      </p:sp>
      <p:sp>
        <p:nvSpPr>
          <p:cNvPr id="31" name="Text Placeholder 5"/>
          <p:cNvSpPr>
            <a:spLocks noGrp="1"/>
          </p:cNvSpPr>
          <p:nvPr>
            <p:ph type="body" sz="quarter" idx="18"/>
          </p:nvPr>
        </p:nvSpPr>
        <p:spPr>
          <a:xfrm>
            <a:off x="576269" y="835450"/>
            <a:ext cx="8035925" cy="323835"/>
          </a:xfrm>
        </p:spPr>
        <p:txBody>
          <a:bodyPr lIns="0" tIns="38941" rIns="0" bIns="38941"/>
          <a:lstStyle/>
          <a:p>
            <a:r>
              <a:rPr lang="en-US" sz="2002" dirty="0" smtClean="0"/>
              <a:t>Sample of Our Works</a:t>
            </a:r>
            <a:endParaRPr lang="en-US" sz="2002" dirty="0"/>
          </a:p>
        </p:txBody>
      </p:sp>
      <p:sp>
        <p:nvSpPr>
          <p:cNvPr id="32" name="Text Placeholder 6"/>
          <p:cNvSpPr>
            <a:spLocks noGrp="1"/>
          </p:cNvSpPr>
          <p:nvPr>
            <p:ph type="body" sz="quarter" idx="19"/>
          </p:nvPr>
        </p:nvSpPr>
        <p:spPr>
          <a:xfrm>
            <a:off x="576268" y="1287893"/>
            <a:ext cx="8035925" cy="171338"/>
          </a:xfrm>
        </p:spPr>
        <p:txBody>
          <a:bodyPr lIns="0" tIns="38941" rIns="0" bIns="38941"/>
          <a:lstStyle/>
          <a:p>
            <a:pPr defTabSz="1450940"/>
            <a:r>
              <a:rPr lang="en-US" sz="563" dirty="0" err="1">
                <a:solidFill>
                  <a:prstClr val="white">
                    <a:lumMod val="65000"/>
                  </a:prstClr>
                </a:solidFill>
              </a:rPr>
              <a:t>Nullam</a:t>
            </a:r>
            <a:r>
              <a:rPr lang="en-US" sz="563" dirty="0">
                <a:solidFill>
                  <a:prstClr val="white">
                    <a:lumMod val="65000"/>
                  </a:prstClr>
                </a:solidFill>
              </a:rPr>
              <a:t> </a:t>
            </a:r>
            <a:r>
              <a:rPr lang="en-US" sz="563" dirty="0" err="1">
                <a:solidFill>
                  <a:prstClr val="white">
                    <a:lumMod val="65000"/>
                  </a:prstClr>
                </a:solidFill>
              </a:rPr>
              <a:t>eu</a:t>
            </a:r>
            <a:r>
              <a:rPr lang="en-US" sz="563" dirty="0">
                <a:solidFill>
                  <a:prstClr val="white">
                    <a:lumMod val="65000"/>
                  </a:prstClr>
                </a:solidFill>
              </a:rPr>
              <a:t> </a:t>
            </a:r>
            <a:r>
              <a:rPr lang="en-US" sz="563" dirty="0" err="1">
                <a:solidFill>
                  <a:prstClr val="white">
                    <a:lumMod val="65000"/>
                  </a:prstClr>
                </a:solidFill>
              </a:rPr>
              <a:t>tempor</a:t>
            </a:r>
            <a:r>
              <a:rPr lang="en-US" sz="563" dirty="0">
                <a:solidFill>
                  <a:prstClr val="white">
                    <a:lumMod val="65000"/>
                  </a:prstClr>
                </a:solidFill>
              </a:rPr>
              <a:t> </a:t>
            </a:r>
            <a:r>
              <a:rPr lang="en-US" sz="563" dirty="0" err="1">
                <a:solidFill>
                  <a:prstClr val="white">
                    <a:lumMod val="65000"/>
                  </a:prstClr>
                </a:solidFill>
              </a:rPr>
              <a:t>purus</a:t>
            </a:r>
            <a:r>
              <a:rPr lang="en-US" sz="563" dirty="0">
                <a:solidFill>
                  <a:prstClr val="white">
                    <a:lumMod val="65000"/>
                  </a:prstClr>
                </a:solidFill>
              </a:rPr>
              <a:t>. </a:t>
            </a:r>
            <a:r>
              <a:rPr lang="en-US" sz="563" dirty="0" err="1">
                <a:solidFill>
                  <a:prstClr val="white">
                    <a:lumMod val="65000"/>
                  </a:prstClr>
                </a:solidFill>
              </a:rPr>
              <a:t>Nunc</a:t>
            </a:r>
            <a:r>
              <a:rPr lang="en-US" sz="563" dirty="0">
                <a:solidFill>
                  <a:prstClr val="white">
                    <a:lumMod val="65000"/>
                  </a:prstClr>
                </a:solidFill>
              </a:rPr>
              <a:t> a </a:t>
            </a:r>
            <a:r>
              <a:rPr lang="en-US" sz="563" dirty="0" err="1">
                <a:solidFill>
                  <a:prstClr val="white">
                    <a:lumMod val="65000"/>
                  </a:prstClr>
                </a:solidFill>
              </a:rPr>
              <a:t>leo</a:t>
            </a:r>
            <a:r>
              <a:rPr lang="en-US" sz="563" dirty="0">
                <a:solidFill>
                  <a:prstClr val="white">
                    <a:lumMod val="65000"/>
                  </a:prstClr>
                </a:solidFill>
              </a:rPr>
              <a:t> magna, sit </a:t>
            </a:r>
            <a:r>
              <a:rPr lang="en-US" sz="563" dirty="0" err="1">
                <a:solidFill>
                  <a:prstClr val="white">
                    <a:lumMod val="65000"/>
                  </a:prstClr>
                </a:solidFill>
              </a:rPr>
              <a:t>amet</a:t>
            </a:r>
            <a:r>
              <a:rPr lang="en-US" sz="563" dirty="0">
                <a:solidFill>
                  <a:prstClr val="white">
                    <a:lumMod val="65000"/>
                  </a:prstClr>
                </a:solidFill>
              </a:rPr>
              <a:t> </a:t>
            </a:r>
            <a:r>
              <a:rPr lang="en-US" sz="563" dirty="0" err="1">
                <a:solidFill>
                  <a:prstClr val="white">
                    <a:lumMod val="65000"/>
                  </a:prstClr>
                </a:solidFill>
              </a:rPr>
              <a:t>consequat</a:t>
            </a:r>
            <a:r>
              <a:rPr lang="en-US" sz="563" dirty="0">
                <a:solidFill>
                  <a:prstClr val="white">
                    <a:lumMod val="65000"/>
                  </a:prstClr>
                </a:solidFill>
              </a:rPr>
              <a:t> </a:t>
            </a:r>
            <a:r>
              <a:rPr lang="en-US" sz="563" dirty="0" err="1">
                <a:solidFill>
                  <a:prstClr val="white">
                    <a:lumMod val="65000"/>
                  </a:prstClr>
                </a:solidFill>
              </a:rPr>
              <a:t>risus</a:t>
            </a:r>
            <a:r>
              <a:rPr lang="en-US" sz="563" dirty="0">
                <a:solidFill>
                  <a:prstClr val="white">
                    <a:lumMod val="65000"/>
                  </a:prstClr>
                </a:solidFill>
              </a:rPr>
              <a:t>. </a:t>
            </a:r>
            <a:r>
              <a:rPr lang="en-US" sz="563" dirty="0" err="1">
                <a:solidFill>
                  <a:prstClr val="white">
                    <a:lumMod val="65000"/>
                  </a:prstClr>
                </a:solidFill>
              </a:rPr>
              <a:t>Etiam</a:t>
            </a:r>
            <a:r>
              <a:rPr lang="en-US" sz="563" dirty="0">
                <a:solidFill>
                  <a:prstClr val="white">
                    <a:lumMod val="65000"/>
                  </a:prstClr>
                </a:solidFill>
              </a:rPr>
              <a:t> </a:t>
            </a:r>
            <a:r>
              <a:rPr lang="en-US" sz="563" dirty="0" err="1">
                <a:solidFill>
                  <a:prstClr val="white">
                    <a:lumMod val="65000"/>
                  </a:prstClr>
                </a:solidFill>
              </a:rPr>
              <a:t>faucibus</a:t>
            </a:r>
            <a:r>
              <a:rPr lang="en-US" sz="563" dirty="0">
                <a:solidFill>
                  <a:prstClr val="white">
                    <a:lumMod val="65000"/>
                  </a:prstClr>
                </a:solidFill>
              </a:rPr>
              <a:t> </a:t>
            </a:r>
            <a:r>
              <a:rPr lang="en-US" sz="563" dirty="0" err="1">
                <a:solidFill>
                  <a:prstClr val="white">
                    <a:lumMod val="65000"/>
                  </a:prstClr>
                </a:solidFill>
              </a:rPr>
              <a:t>tortor</a:t>
            </a:r>
            <a:r>
              <a:rPr lang="en-US" sz="563" dirty="0">
                <a:solidFill>
                  <a:prstClr val="white">
                    <a:lumMod val="65000"/>
                  </a:prstClr>
                </a:solidFill>
              </a:rPr>
              <a:t> a </a:t>
            </a:r>
            <a:r>
              <a:rPr lang="en-US" sz="563" dirty="0" err="1">
                <a:solidFill>
                  <a:prstClr val="white">
                    <a:lumMod val="65000"/>
                  </a:prstClr>
                </a:solidFill>
              </a:rPr>
              <a:t>ipsum</a:t>
            </a:r>
            <a:r>
              <a:rPr lang="en-US" sz="563" dirty="0">
                <a:solidFill>
                  <a:prstClr val="white">
                    <a:lumMod val="65000"/>
                  </a:prstClr>
                </a:solidFill>
              </a:rPr>
              <a:t> </a:t>
            </a:r>
            <a:r>
              <a:rPr lang="en-US" sz="563" dirty="0" err="1">
                <a:solidFill>
                  <a:prstClr val="white">
                    <a:lumMod val="65000"/>
                  </a:prstClr>
                </a:solidFill>
              </a:rPr>
              <a:t>vehicula</a:t>
            </a:r>
            <a:r>
              <a:rPr lang="en-US" sz="563" dirty="0">
                <a:solidFill>
                  <a:prstClr val="white">
                    <a:lumMod val="65000"/>
                  </a:prstClr>
                </a:solidFill>
              </a:rPr>
              <a:t> </a:t>
            </a:r>
            <a:r>
              <a:rPr lang="en-US" sz="563" dirty="0" err="1">
                <a:solidFill>
                  <a:prstClr val="white">
                    <a:lumMod val="65000"/>
                  </a:prstClr>
                </a:solidFill>
              </a:rPr>
              <a:t>sed</a:t>
            </a:r>
            <a:r>
              <a:rPr lang="en-US" sz="563" dirty="0">
                <a:solidFill>
                  <a:prstClr val="white">
                    <a:lumMod val="65000"/>
                  </a:prstClr>
                </a:solidFill>
              </a:rPr>
              <a:t> </a:t>
            </a:r>
            <a:r>
              <a:rPr lang="en-US" sz="563" dirty="0" err="1">
                <a:solidFill>
                  <a:prstClr val="white">
                    <a:lumMod val="65000"/>
                  </a:prstClr>
                </a:solidFill>
              </a:rPr>
              <a:t>suscipit</a:t>
            </a:r>
            <a:r>
              <a:rPr lang="en-US" sz="563" dirty="0" smtClean="0">
                <a:solidFill>
                  <a:prstClr val="white">
                    <a:lumMod val="65000"/>
                  </a:prstClr>
                </a:solidFill>
              </a:rPr>
              <a:t>.</a:t>
            </a:r>
            <a:endParaRPr lang="en-US" sz="563" dirty="0">
              <a:solidFill>
                <a:prstClr val="white">
                  <a:lumMod val="65000"/>
                </a:prst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1+#ppt_w/2"/>
                                          </p:val>
                                        </p:tav>
                                        <p:tav tm="100000">
                                          <p:val>
                                            <p:strVal val="#ppt_x"/>
                                          </p:val>
                                        </p:tav>
                                      </p:tavLst>
                                    </p:anim>
                                    <p:anim calcmode="lin" valueType="num">
                                      <p:cBhvr additive="base">
                                        <p:cTn id="8" dur="750" fill="hold"/>
                                        <p:tgtEl>
                                          <p:spTgt spid="1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dissolve">
                                      <p:cBhvr>
                                        <p:cTn id="15" dur="500"/>
                                        <p:tgtEl>
                                          <p:spTgt spid="19"/>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750"/>
                                        <p:tgtEl>
                                          <p:spTgt spid="20"/>
                                        </p:tgtEl>
                                      </p:cBhvr>
                                    </p:animEffect>
                                    <p:anim calcmode="lin" valueType="num">
                                      <p:cBhvr>
                                        <p:cTn id="25" dur="750" fill="hold"/>
                                        <p:tgtEl>
                                          <p:spTgt spid="20"/>
                                        </p:tgtEl>
                                        <p:attrNameLst>
                                          <p:attrName>ppt_x</p:attrName>
                                        </p:attrNameLst>
                                      </p:cBhvr>
                                      <p:tavLst>
                                        <p:tav tm="0">
                                          <p:val>
                                            <p:strVal val="#ppt_x"/>
                                          </p:val>
                                        </p:tav>
                                        <p:tav tm="100000">
                                          <p:val>
                                            <p:strVal val="#ppt_x"/>
                                          </p:val>
                                        </p:tav>
                                      </p:tavLst>
                                    </p:anim>
                                    <p:anim calcmode="lin" valueType="num">
                                      <p:cBhvr>
                                        <p:cTn id="26" dur="750" fill="hold"/>
                                        <p:tgtEl>
                                          <p:spTgt spid="2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750"/>
                                        <p:tgtEl>
                                          <p:spTgt spid="25"/>
                                        </p:tgtEl>
                                      </p:cBhvr>
                                    </p:animEffect>
                                    <p:anim calcmode="lin" valueType="num">
                                      <p:cBhvr>
                                        <p:cTn id="30" dur="750" fill="hold"/>
                                        <p:tgtEl>
                                          <p:spTgt spid="25"/>
                                        </p:tgtEl>
                                        <p:attrNameLst>
                                          <p:attrName>ppt_x</p:attrName>
                                        </p:attrNameLst>
                                      </p:cBhvr>
                                      <p:tavLst>
                                        <p:tav tm="0">
                                          <p:val>
                                            <p:strVal val="#ppt_x"/>
                                          </p:val>
                                        </p:tav>
                                        <p:tav tm="100000">
                                          <p:val>
                                            <p:strVal val="#ppt_x"/>
                                          </p:val>
                                        </p:tav>
                                      </p:tavLst>
                                    </p:anim>
                                    <p:anim calcmode="lin" valueType="num">
                                      <p:cBhvr>
                                        <p:cTn id="31" dur="750" fill="hold"/>
                                        <p:tgtEl>
                                          <p:spTgt spid="2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750"/>
                                        <p:tgtEl>
                                          <p:spTgt spid="26"/>
                                        </p:tgtEl>
                                      </p:cBhvr>
                                    </p:animEffect>
                                    <p:anim calcmode="lin" valueType="num">
                                      <p:cBhvr>
                                        <p:cTn id="35" dur="750" fill="hold"/>
                                        <p:tgtEl>
                                          <p:spTgt spid="26"/>
                                        </p:tgtEl>
                                        <p:attrNameLst>
                                          <p:attrName>ppt_x</p:attrName>
                                        </p:attrNameLst>
                                      </p:cBhvr>
                                      <p:tavLst>
                                        <p:tav tm="0">
                                          <p:val>
                                            <p:strVal val="#ppt_x"/>
                                          </p:val>
                                        </p:tav>
                                        <p:tav tm="100000">
                                          <p:val>
                                            <p:strVal val="#ppt_x"/>
                                          </p:val>
                                        </p:tav>
                                      </p:tavLst>
                                    </p:anim>
                                    <p:anim calcmode="lin" valueType="num">
                                      <p:cBhvr>
                                        <p:cTn id="36" dur="750" fill="hold"/>
                                        <p:tgtEl>
                                          <p:spTgt spid="2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750"/>
                                        <p:tgtEl>
                                          <p:spTgt spid="27"/>
                                        </p:tgtEl>
                                      </p:cBhvr>
                                    </p:animEffect>
                                    <p:anim calcmode="lin" valueType="num">
                                      <p:cBhvr>
                                        <p:cTn id="40" dur="750" fill="hold"/>
                                        <p:tgtEl>
                                          <p:spTgt spid="27"/>
                                        </p:tgtEl>
                                        <p:attrNameLst>
                                          <p:attrName>ppt_x</p:attrName>
                                        </p:attrNameLst>
                                      </p:cBhvr>
                                      <p:tavLst>
                                        <p:tav tm="0">
                                          <p:val>
                                            <p:strVal val="#ppt_x"/>
                                          </p:val>
                                        </p:tav>
                                        <p:tav tm="100000">
                                          <p:val>
                                            <p:strVal val="#ppt_x"/>
                                          </p:val>
                                        </p:tav>
                                      </p:tavLst>
                                    </p:anim>
                                    <p:anim calcmode="lin" valueType="num">
                                      <p:cBhvr>
                                        <p:cTn id="41" dur="750" fill="hold"/>
                                        <p:tgtEl>
                                          <p:spTgt spid="27"/>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750"/>
                                        <p:tgtEl>
                                          <p:spTgt spid="28"/>
                                        </p:tgtEl>
                                      </p:cBhvr>
                                    </p:animEffect>
                                    <p:anim calcmode="lin" valueType="num">
                                      <p:cBhvr>
                                        <p:cTn id="45" dur="750" fill="hold"/>
                                        <p:tgtEl>
                                          <p:spTgt spid="28"/>
                                        </p:tgtEl>
                                        <p:attrNameLst>
                                          <p:attrName>ppt_x</p:attrName>
                                        </p:attrNameLst>
                                      </p:cBhvr>
                                      <p:tavLst>
                                        <p:tav tm="0">
                                          <p:val>
                                            <p:strVal val="#ppt_x"/>
                                          </p:val>
                                        </p:tav>
                                        <p:tav tm="100000">
                                          <p:val>
                                            <p:strVal val="#ppt_x"/>
                                          </p:val>
                                        </p:tav>
                                      </p:tavLst>
                                    </p:anim>
                                    <p:anim calcmode="lin" valueType="num">
                                      <p:cBhvr>
                                        <p:cTn id="46" dur="750" fill="hold"/>
                                        <p:tgtEl>
                                          <p:spTgt spid="2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750"/>
                                        <p:tgtEl>
                                          <p:spTgt spid="30"/>
                                        </p:tgtEl>
                                      </p:cBhvr>
                                    </p:animEffect>
                                    <p:anim calcmode="lin" valueType="num">
                                      <p:cBhvr>
                                        <p:cTn id="50" dur="750" fill="hold"/>
                                        <p:tgtEl>
                                          <p:spTgt spid="30"/>
                                        </p:tgtEl>
                                        <p:attrNameLst>
                                          <p:attrName>ppt_x</p:attrName>
                                        </p:attrNameLst>
                                      </p:cBhvr>
                                      <p:tavLst>
                                        <p:tav tm="0">
                                          <p:val>
                                            <p:strVal val="#ppt_x"/>
                                          </p:val>
                                        </p:tav>
                                        <p:tav tm="100000">
                                          <p:val>
                                            <p:strVal val="#ppt_x"/>
                                          </p:val>
                                        </p:tav>
                                      </p:tavLst>
                                    </p:anim>
                                    <p:anim calcmode="lin" valueType="num">
                                      <p:cBhvr>
                                        <p:cTn id="5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utoUpdateAnimBg="0"/>
      <p:bldP spid="20" grpId="0" animBg="1"/>
      <p:bldP spid="25" grpId="0" animBg="1"/>
      <p:bldP spid="26" grpId="0" animBg="1"/>
      <p:bldP spid="27" grpId="0"/>
      <p:bldP spid="28" grpId="0"/>
      <p:bldP spid="29" grpId="0" autoUpdateAnimBg="0"/>
      <p:bldP spid="3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0"/>
          <p:cNvSpPr txBox="1">
            <a:spLocks/>
          </p:cNvSpPr>
          <p:nvPr/>
        </p:nvSpPr>
        <p:spPr>
          <a:xfrm>
            <a:off x="6556699" y="1818490"/>
            <a:ext cx="2278560" cy="1125503"/>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900" dirty="0" err="1">
                <a:solidFill>
                  <a:schemeClr val="bg2">
                    <a:lumMod val="50000"/>
                  </a:schemeClr>
                </a:solidFill>
                <a:latin typeface="Open Sans" pitchFamily="34" charset="0"/>
                <a:ea typeface="Open Sans" pitchFamily="34" charset="0"/>
                <a:cs typeface="Open Sans" pitchFamily="34" charset="0"/>
              </a:rPr>
              <a:t>Nullam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eu</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tempor</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purus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Nunc</a:t>
            </a:r>
            <a:r>
              <a:rPr lang="en-US" sz="900" dirty="0">
                <a:solidFill>
                  <a:schemeClr val="bg2">
                    <a:lumMod val="50000"/>
                  </a:schemeClr>
                </a:solidFill>
                <a:latin typeface="Open Sans" pitchFamily="34" charset="0"/>
                <a:ea typeface="Open Sans" pitchFamily="34" charset="0"/>
                <a:cs typeface="Open Sans" pitchFamily="34" charset="0"/>
              </a:rPr>
              <a:t> a </a:t>
            </a:r>
            <a:r>
              <a:rPr lang="en-US" sz="900" dirty="0" err="1">
                <a:solidFill>
                  <a:schemeClr val="bg2">
                    <a:lumMod val="50000"/>
                  </a:schemeClr>
                </a:solidFill>
                <a:latin typeface="Open Sans" pitchFamily="34" charset="0"/>
                <a:ea typeface="Open Sans" pitchFamily="34" charset="0"/>
                <a:cs typeface="Open Sans" pitchFamily="34" charset="0"/>
              </a:rPr>
              <a:t>leo</a:t>
            </a:r>
            <a:r>
              <a:rPr lang="en-US" sz="900" dirty="0">
                <a:solidFill>
                  <a:schemeClr val="bg2">
                    <a:lumMod val="50000"/>
                  </a:schemeClr>
                </a:solidFill>
                <a:latin typeface="Open Sans" pitchFamily="34" charset="0"/>
                <a:ea typeface="Open Sans" pitchFamily="34" charset="0"/>
                <a:cs typeface="Open Sans" pitchFamily="34" charset="0"/>
              </a:rPr>
              <a:t> magna, sit </a:t>
            </a:r>
            <a:r>
              <a:rPr lang="en-US" sz="900" dirty="0" err="1">
                <a:solidFill>
                  <a:schemeClr val="bg2">
                    <a:lumMod val="50000"/>
                  </a:schemeClr>
                </a:solidFill>
                <a:latin typeface="Open Sans" pitchFamily="34" charset="0"/>
                <a:ea typeface="Open Sans" pitchFamily="34" charset="0"/>
                <a:cs typeface="Open Sans" pitchFamily="34" charset="0"/>
              </a:rPr>
              <a:t>amet</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consequat</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risus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Etiam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faucibus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tortor</a:t>
            </a:r>
            <a:r>
              <a:rPr lang="en-US" sz="900" dirty="0">
                <a:solidFill>
                  <a:schemeClr val="bg2">
                    <a:lumMod val="50000"/>
                  </a:schemeClr>
                </a:solidFill>
                <a:latin typeface="Open Sans" pitchFamily="34" charset="0"/>
                <a:ea typeface="Open Sans" pitchFamily="34" charset="0"/>
                <a:cs typeface="Open Sans" pitchFamily="34" charset="0"/>
              </a:rPr>
              <a:t> a </a:t>
            </a:r>
            <a:r>
              <a:rPr lang="en-US" sz="900" dirty="0" err="1">
                <a:solidFill>
                  <a:schemeClr val="bg2">
                    <a:lumMod val="50000"/>
                  </a:schemeClr>
                </a:solidFill>
                <a:latin typeface="Open Sans" pitchFamily="34" charset="0"/>
                <a:ea typeface="Open Sans" pitchFamily="34" charset="0"/>
                <a:cs typeface="Open Sans" pitchFamily="34" charset="0"/>
              </a:rPr>
              <a:t>ipsum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vehicula</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sed</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hendrerit</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ero</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Exubafjeif</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gigihaya</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Aliquam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euismod</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commodo</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nisl</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vel</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luctus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lorem</a:t>
            </a:r>
            <a:r>
              <a:rPr lang="en-US" sz="900" dirty="0">
                <a:solidFill>
                  <a:schemeClr val="bg2">
                    <a:lumMod val="50000"/>
                  </a:schemeClr>
                </a:solidFill>
                <a:latin typeface="Open Sans" pitchFamily="34" charset="0"/>
                <a:ea typeface="Open Sans" pitchFamily="34" charset="0"/>
                <a:cs typeface="Open Sans" pitchFamily="34" charset="0"/>
              </a:rPr>
              <a:t>.</a:t>
            </a:r>
          </a:p>
        </p:txBody>
      </p:sp>
      <p:sp>
        <p:nvSpPr>
          <p:cNvPr id="19" name="TextBox 18"/>
          <p:cNvSpPr txBox="1">
            <a:spLocks/>
          </p:cNvSpPr>
          <p:nvPr/>
        </p:nvSpPr>
        <p:spPr>
          <a:xfrm>
            <a:off x="6556699" y="1568174"/>
            <a:ext cx="1214115"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a:spLocks/>
          </p:cNvSpPr>
          <p:nvPr/>
        </p:nvSpPr>
        <p:spPr>
          <a:xfrm>
            <a:off x="6556700" y="2809082"/>
            <a:ext cx="824585"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a:spLocks/>
          </p:cNvSpPr>
          <p:nvPr/>
        </p:nvSpPr>
        <p:spPr>
          <a:xfrm>
            <a:off x="6556700" y="3122621"/>
            <a:ext cx="552074"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Content Placeholder 10"/>
          <p:cNvSpPr txBox="1">
            <a:spLocks/>
          </p:cNvSpPr>
          <p:nvPr/>
        </p:nvSpPr>
        <p:spPr>
          <a:xfrm>
            <a:off x="7519036" y="3177394"/>
            <a:ext cx="1123346"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kern="3000" spc="30" dirty="0">
                <a:solidFill>
                  <a:schemeClr val="tx1">
                    <a:lumMod val="85000"/>
                    <a:lumOff val="15000"/>
                  </a:schemeClr>
                </a:solidFill>
                <a:latin typeface="Liberation Sans" panose="020B0604020202020204" pitchFamily="34" charset="0"/>
              </a:rPr>
              <a:t>September</a:t>
            </a:r>
            <a:r>
              <a:rPr lang="en-US" sz="825" dirty="0" smtClean="0">
                <a:solidFill>
                  <a:schemeClr val="tx1">
                    <a:lumMod val="85000"/>
                    <a:lumOff val="15000"/>
                  </a:schemeClr>
                </a:solidFill>
                <a:latin typeface="Liberation Sans" panose="020B0604020202020204" pitchFamily="34" charset="0"/>
              </a:rPr>
              <a:t> 03, 2015</a:t>
            </a:r>
            <a:endParaRPr lang="en-US" sz="825" dirty="0">
              <a:solidFill>
                <a:schemeClr val="tx1">
                  <a:lumMod val="85000"/>
                  <a:lumOff val="15000"/>
                </a:schemeClr>
              </a:solidFill>
              <a:latin typeface="Liberation Sans" panose="020B0604020202020204" pitchFamily="34" charset="0"/>
            </a:endParaRPr>
          </a:p>
        </p:txBody>
      </p:sp>
      <p:sp>
        <p:nvSpPr>
          <p:cNvPr id="23" name="Content Placeholder 10"/>
          <p:cNvSpPr txBox="1">
            <a:spLocks/>
          </p:cNvSpPr>
          <p:nvPr/>
        </p:nvSpPr>
        <p:spPr>
          <a:xfrm>
            <a:off x="7519037" y="2877988"/>
            <a:ext cx="1316223"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dirty="0" smtClean="0">
                <a:solidFill>
                  <a:schemeClr val="tx1">
                    <a:lumMod val="85000"/>
                    <a:lumOff val="15000"/>
                  </a:schemeClr>
                </a:solidFill>
                <a:latin typeface="Liberation Sans" panose="020B0604020202020204" pitchFamily="34" charset="0"/>
              </a:rPr>
              <a:t>Modern, Clean, Simple</a:t>
            </a:r>
            <a:endParaRPr lang="en-US" sz="825" dirty="0">
              <a:solidFill>
                <a:schemeClr val="tx1">
                  <a:lumMod val="85000"/>
                  <a:lumOff val="15000"/>
                </a:schemeClr>
              </a:solidFill>
              <a:latin typeface="Liberation Sans" panose="020B0604020202020204" pitchFamily="34" charset="0"/>
            </a:endParaRPr>
          </a:p>
        </p:txBody>
      </p:sp>
      <p:sp>
        <p:nvSpPr>
          <p:cNvPr id="24" name="TextBox 23"/>
          <p:cNvSpPr txBox="1">
            <a:spLocks/>
          </p:cNvSpPr>
          <p:nvPr/>
        </p:nvSpPr>
        <p:spPr>
          <a:xfrm>
            <a:off x="6556700" y="3419003"/>
            <a:ext cx="516808"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Content Placeholder 10"/>
          <p:cNvSpPr txBox="1">
            <a:spLocks/>
          </p:cNvSpPr>
          <p:nvPr/>
        </p:nvSpPr>
        <p:spPr>
          <a:xfrm>
            <a:off x="7519036" y="3474934"/>
            <a:ext cx="1123346"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kern="3000" spc="30" dirty="0" smtClean="0">
                <a:solidFill>
                  <a:schemeClr val="tx1">
                    <a:lumMod val="85000"/>
                    <a:lumOff val="15000"/>
                  </a:schemeClr>
                </a:solidFill>
                <a:latin typeface="Liberation Sans" panose="020B0604020202020204" pitchFamily="34" charset="0"/>
              </a:rPr>
              <a:t>$17,000</a:t>
            </a:r>
            <a:endParaRPr lang="en-US" sz="825" dirty="0">
              <a:solidFill>
                <a:schemeClr val="tx1">
                  <a:lumMod val="85000"/>
                  <a:lumOff val="15000"/>
                </a:schemeClr>
              </a:solidFill>
              <a:latin typeface="Liberation Sans" panose="020B0604020202020204" pitchFamily="34" charset="0"/>
            </a:endParaRPr>
          </a:p>
        </p:txBody>
      </p:sp>
      <p:sp>
        <p:nvSpPr>
          <p:cNvPr id="26" name="TextBox 25"/>
          <p:cNvSpPr txBox="1">
            <a:spLocks/>
          </p:cNvSpPr>
          <p:nvPr/>
        </p:nvSpPr>
        <p:spPr>
          <a:xfrm>
            <a:off x="6556699" y="3738900"/>
            <a:ext cx="699550"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Content Placeholder 10"/>
          <p:cNvSpPr txBox="1">
            <a:spLocks/>
          </p:cNvSpPr>
          <p:nvPr/>
        </p:nvSpPr>
        <p:spPr>
          <a:xfrm>
            <a:off x="7519036" y="3793671"/>
            <a:ext cx="1201001"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kern="3000" spc="30" dirty="0" err="1" smtClean="0">
                <a:solidFill>
                  <a:schemeClr val="tx1">
                    <a:lumMod val="85000"/>
                    <a:lumOff val="15000"/>
                  </a:schemeClr>
                </a:solidFill>
                <a:latin typeface="Liberation Sans" panose="020B0604020202020204" pitchFamily="34" charset="0"/>
              </a:rPr>
              <a:t>Primadona</a:t>
            </a:r>
            <a:r>
              <a:rPr lang="en-US" sz="825" kern="3000" spc="30" dirty="0" smtClean="0">
                <a:solidFill>
                  <a:schemeClr val="tx1">
                    <a:lumMod val="85000"/>
                    <a:lumOff val="15000"/>
                  </a:schemeClr>
                </a:solidFill>
                <a:latin typeface="Liberation Sans" panose="020B0604020202020204" pitchFamily="34" charset="0"/>
              </a:rPr>
              <a:t> </a:t>
            </a:r>
            <a:r>
              <a:rPr lang="en-US" sz="825" kern="3000" spc="30" dirty="0" err="1" smtClean="0">
                <a:solidFill>
                  <a:schemeClr val="tx1">
                    <a:lumMod val="85000"/>
                    <a:lumOff val="15000"/>
                  </a:schemeClr>
                </a:solidFill>
                <a:latin typeface="Liberation Sans" panose="020B0604020202020204" pitchFamily="34" charset="0"/>
              </a:rPr>
              <a:t>Sdn</a:t>
            </a:r>
            <a:r>
              <a:rPr lang="en-US" sz="825" kern="3000" spc="30" dirty="0" smtClean="0">
                <a:solidFill>
                  <a:schemeClr val="tx1">
                    <a:lumMod val="85000"/>
                    <a:lumOff val="15000"/>
                  </a:schemeClr>
                </a:solidFill>
                <a:latin typeface="Liberation Sans" panose="020B0604020202020204" pitchFamily="34" charset="0"/>
              </a:rPr>
              <a:t>. Bhd.</a:t>
            </a:r>
            <a:endParaRPr lang="en-US" sz="825" dirty="0">
              <a:solidFill>
                <a:schemeClr val="tx1">
                  <a:lumMod val="85000"/>
                  <a:lumOff val="15000"/>
                </a:schemeClr>
              </a:solidFill>
              <a:latin typeface="Liberation Sans" panose="020B0604020202020204" pitchFamily="34" charset="0"/>
            </a:endParaRPr>
          </a:p>
        </p:txBody>
      </p:sp>
      <p:sp>
        <p:nvSpPr>
          <p:cNvPr id="28" name="TextBox 27"/>
          <p:cNvSpPr txBox="1">
            <a:spLocks/>
          </p:cNvSpPr>
          <p:nvPr/>
        </p:nvSpPr>
        <p:spPr>
          <a:xfrm>
            <a:off x="6556699" y="4068881"/>
            <a:ext cx="803746"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Content Placeholder 10"/>
          <p:cNvSpPr txBox="1">
            <a:spLocks/>
          </p:cNvSpPr>
          <p:nvPr/>
        </p:nvSpPr>
        <p:spPr>
          <a:xfrm>
            <a:off x="7519036" y="4123651"/>
            <a:ext cx="1201001" cy="867430"/>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Drawing</a:t>
            </a:r>
          </a:p>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Coloring</a:t>
            </a:r>
          </a:p>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Designing</a:t>
            </a:r>
          </a:p>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3D Rendering</a:t>
            </a:r>
            <a:endParaRPr lang="en-US" sz="825" dirty="0">
              <a:solidFill>
                <a:schemeClr val="tx1">
                  <a:lumMod val="85000"/>
                  <a:lumOff val="15000"/>
                </a:schemeClr>
              </a:solidFill>
              <a:latin typeface="Liberation Sans" panose="020B0604020202020204" pitchFamily="34" charset="0"/>
            </a:endParaRPr>
          </a:p>
        </p:txBody>
      </p:sp>
      <p:sp>
        <p:nvSpPr>
          <p:cNvPr id="31" name="Text Box 7"/>
          <p:cNvSpPr txBox="1">
            <a:spLocks noChangeArrowheads="1"/>
          </p:cNvSpPr>
          <p:nvPr/>
        </p:nvSpPr>
        <p:spPr bwMode="auto">
          <a:xfrm>
            <a:off x="2631187" y="627848"/>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2"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 name="Media Placeholder 1"/>
          <p:cNvSpPr>
            <a:spLocks noGrp="1"/>
          </p:cNvSpPr>
          <p:nvPr>
            <p:ph type="media" sz="quarter" idx="10"/>
          </p:nvPr>
        </p:nvSpPr>
        <p:spPr>
          <a:xfrm>
            <a:off x="231469" y="1740744"/>
            <a:ext cx="6187478" cy="3452496"/>
          </a:xfrm>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ppt_x"/>
                                          </p:val>
                                        </p:tav>
                                        <p:tav tm="100000">
                                          <p:val>
                                            <p:strVal val="#ppt_x"/>
                                          </p:val>
                                        </p:tav>
                                      </p:tavLst>
                                    </p:anim>
                                    <p:anim calcmode="lin" valueType="num">
                                      <p:cBhvr additive="base">
                                        <p:cTn id="20" dur="75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750" fill="hold"/>
                                        <p:tgtEl>
                                          <p:spTgt spid="18"/>
                                        </p:tgtEl>
                                        <p:attrNameLst>
                                          <p:attrName>ppt_x</p:attrName>
                                        </p:attrNameLst>
                                      </p:cBhvr>
                                      <p:tavLst>
                                        <p:tav tm="0">
                                          <p:val>
                                            <p:strVal val="#ppt_x"/>
                                          </p:val>
                                        </p:tav>
                                        <p:tav tm="100000">
                                          <p:val>
                                            <p:strVal val="#ppt_x"/>
                                          </p:val>
                                        </p:tav>
                                      </p:tavLst>
                                    </p:anim>
                                    <p:anim calcmode="lin" valueType="num">
                                      <p:cBhvr additive="base">
                                        <p:cTn id="24" dur="750" fill="hold"/>
                                        <p:tgtEl>
                                          <p:spTgt spid="1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750" fill="hold"/>
                                        <p:tgtEl>
                                          <p:spTgt spid="20"/>
                                        </p:tgtEl>
                                        <p:attrNameLst>
                                          <p:attrName>ppt_x</p:attrName>
                                        </p:attrNameLst>
                                      </p:cBhvr>
                                      <p:tavLst>
                                        <p:tav tm="0">
                                          <p:val>
                                            <p:strVal val="#ppt_x"/>
                                          </p:val>
                                        </p:tav>
                                        <p:tav tm="100000">
                                          <p:val>
                                            <p:strVal val="#ppt_x"/>
                                          </p:val>
                                        </p:tav>
                                      </p:tavLst>
                                    </p:anim>
                                    <p:anim calcmode="lin" valueType="num">
                                      <p:cBhvr additive="base">
                                        <p:cTn id="29" dur="750" fill="hold"/>
                                        <p:tgtEl>
                                          <p:spTgt spid="20"/>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750" fill="hold"/>
                                        <p:tgtEl>
                                          <p:spTgt spid="23"/>
                                        </p:tgtEl>
                                        <p:attrNameLst>
                                          <p:attrName>ppt_x</p:attrName>
                                        </p:attrNameLst>
                                      </p:cBhvr>
                                      <p:tavLst>
                                        <p:tav tm="0">
                                          <p:val>
                                            <p:strVal val="#ppt_x"/>
                                          </p:val>
                                        </p:tav>
                                        <p:tav tm="100000">
                                          <p:val>
                                            <p:strVal val="#ppt_x"/>
                                          </p:val>
                                        </p:tav>
                                      </p:tavLst>
                                    </p:anim>
                                    <p:anim calcmode="lin" valueType="num">
                                      <p:cBhvr additive="base">
                                        <p:cTn id="33" dur="750" fill="hold"/>
                                        <p:tgtEl>
                                          <p:spTgt spid="2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ppt_x"/>
                                          </p:val>
                                        </p:tav>
                                        <p:tav tm="100000">
                                          <p:val>
                                            <p:strVal val="#ppt_x"/>
                                          </p:val>
                                        </p:tav>
                                      </p:tavLst>
                                    </p:anim>
                                    <p:anim calcmode="lin" valueType="num">
                                      <p:cBhvr additive="base">
                                        <p:cTn id="38" dur="75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750" fill="hold"/>
                                        <p:tgtEl>
                                          <p:spTgt spid="22"/>
                                        </p:tgtEl>
                                        <p:attrNameLst>
                                          <p:attrName>ppt_x</p:attrName>
                                        </p:attrNameLst>
                                      </p:cBhvr>
                                      <p:tavLst>
                                        <p:tav tm="0">
                                          <p:val>
                                            <p:strVal val="#ppt_x"/>
                                          </p:val>
                                        </p:tav>
                                        <p:tav tm="100000">
                                          <p:val>
                                            <p:strVal val="#ppt_x"/>
                                          </p:val>
                                        </p:tav>
                                      </p:tavLst>
                                    </p:anim>
                                    <p:anim calcmode="lin" valueType="num">
                                      <p:cBhvr additive="base">
                                        <p:cTn id="42" dur="75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750" fill="hold"/>
                                        <p:tgtEl>
                                          <p:spTgt spid="24"/>
                                        </p:tgtEl>
                                        <p:attrNameLst>
                                          <p:attrName>ppt_x</p:attrName>
                                        </p:attrNameLst>
                                      </p:cBhvr>
                                      <p:tavLst>
                                        <p:tav tm="0">
                                          <p:val>
                                            <p:strVal val="#ppt_x"/>
                                          </p:val>
                                        </p:tav>
                                        <p:tav tm="100000">
                                          <p:val>
                                            <p:strVal val="#ppt_x"/>
                                          </p:val>
                                        </p:tav>
                                      </p:tavLst>
                                    </p:anim>
                                    <p:anim calcmode="lin" valueType="num">
                                      <p:cBhvr additive="base">
                                        <p:cTn id="47" dur="75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750" fill="hold"/>
                                        <p:tgtEl>
                                          <p:spTgt spid="26"/>
                                        </p:tgtEl>
                                        <p:attrNameLst>
                                          <p:attrName>ppt_x</p:attrName>
                                        </p:attrNameLst>
                                      </p:cBhvr>
                                      <p:tavLst>
                                        <p:tav tm="0">
                                          <p:val>
                                            <p:strVal val="#ppt_x"/>
                                          </p:val>
                                        </p:tav>
                                        <p:tav tm="100000">
                                          <p:val>
                                            <p:strVal val="#ppt_x"/>
                                          </p:val>
                                        </p:tav>
                                      </p:tavLst>
                                    </p:anim>
                                    <p:anim calcmode="lin" valueType="num">
                                      <p:cBhvr additive="base">
                                        <p:cTn id="56" dur="750" fill="hold"/>
                                        <p:tgtEl>
                                          <p:spTgt spid="26"/>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750" fill="hold"/>
                                        <p:tgtEl>
                                          <p:spTgt spid="27"/>
                                        </p:tgtEl>
                                        <p:attrNameLst>
                                          <p:attrName>ppt_x</p:attrName>
                                        </p:attrNameLst>
                                      </p:cBhvr>
                                      <p:tavLst>
                                        <p:tav tm="0">
                                          <p:val>
                                            <p:strVal val="#ppt_x"/>
                                          </p:val>
                                        </p:tav>
                                        <p:tav tm="100000">
                                          <p:val>
                                            <p:strVal val="#ppt_x"/>
                                          </p:val>
                                        </p:tav>
                                      </p:tavLst>
                                    </p:anim>
                                    <p:anim calcmode="lin" valueType="num">
                                      <p:cBhvr additive="base">
                                        <p:cTn id="60" dur="750" fill="hold"/>
                                        <p:tgtEl>
                                          <p:spTgt spid="27"/>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additive="base">
                                        <p:cTn id="64" dur="750" fill="hold"/>
                                        <p:tgtEl>
                                          <p:spTgt spid="28"/>
                                        </p:tgtEl>
                                        <p:attrNameLst>
                                          <p:attrName>ppt_x</p:attrName>
                                        </p:attrNameLst>
                                      </p:cBhvr>
                                      <p:tavLst>
                                        <p:tav tm="0">
                                          <p:val>
                                            <p:strVal val="#ppt_x"/>
                                          </p:val>
                                        </p:tav>
                                        <p:tav tm="100000">
                                          <p:val>
                                            <p:strVal val="#ppt_x"/>
                                          </p:val>
                                        </p:tav>
                                      </p:tavLst>
                                    </p:anim>
                                    <p:anim calcmode="lin" valueType="num">
                                      <p:cBhvr additive="base">
                                        <p:cTn id="65" dur="750" fill="hold"/>
                                        <p:tgtEl>
                                          <p:spTgt spid="28"/>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750" fill="hold"/>
                                        <p:tgtEl>
                                          <p:spTgt spid="29"/>
                                        </p:tgtEl>
                                        <p:attrNameLst>
                                          <p:attrName>ppt_x</p:attrName>
                                        </p:attrNameLst>
                                      </p:cBhvr>
                                      <p:tavLst>
                                        <p:tav tm="0">
                                          <p:val>
                                            <p:strVal val="#ppt_x"/>
                                          </p:val>
                                        </p:tav>
                                        <p:tav tm="100000">
                                          <p:val>
                                            <p:strVal val="#ppt_x"/>
                                          </p:val>
                                        </p:tav>
                                      </p:tavLst>
                                    </p:anim>
                                    <p:anim calcmode="lin" valueType="num">
                                      <p:cBhvr additive="base">
                                        <p:cTn id="69"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p:bldP spid="29" grpId="0"/>
      <p:bldP spid="31" grpId="0"/>
      <p:bldP spid="3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10"/>
          <p:cNvSpPr txBox="1">
            <a:spLocks noChangeArrowheads="1"/>
          </p:cNvSpPr>
          <p:nvPr/>
        </p:nvSpPr>
        <p:spPr bwMode="auto">
          <a:xfrm>
            <a:off x="4449366" y="1388017"/>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0" name="Text Box 10"/>
          <p:cNvSpPr txBox="1">
            <a:spLocks noChangeArrowheads="1"/>
          </p:cNvSpPr>
          <p:nvPr/>
        </p:nvSpPr>
        <p:spPr bwMode="auto">
          <a:xfrm>
            <a:off x="4449366" y="2342925"/>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10"/>
          <p:cNvSpPr txBox="1">
            <a:spLocks noChangeArrowheads="1"/>
          </p:cNvSpPr>
          <p:nvPr/>
        </p:nvSpPr>
        <p:spPr bwMode="auto">
          <a:xfrm>
            <a:off x="4449366" y="3302651"/>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2" name="Text Box 10"/>
          <p:cNvSpPr txBox="1">
            <a:spLocks noChangeArrowheads="1"/>
          </p:cNvSpPr>
          <p:nvPr/>
        </p:nvSpPr>
        <p:spPr bwMode="auto">
          <a:xfrm>
            <a:off x="4449366" y="4257560"/>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3" name="Text Box 10"/>
          <p:cNvSpPr txBox="1">
            <a:spLocks noChangeArrowheads="1"/>
          </p:cNvSpPr>
          <p:nvPr/>
        </p:nvSpPr>
        <p:spPr bwMode="auto">
          <a:xfrm>
            <a:off x="6932814" y="1486170"/>
            <a:ext cx="1625095" cy="1846659"/>
          </a:xfrm>
          <a:prstGeom prst="rect">
            <a:avLst/>
          </a:prstGeom>
          <a:solidFill>
            <a:srgbClr val="C0392B"/>
          </a:solidFill>
          <a:ln w="9525">
            <a:noFill/>
            <a:miter lim="800000"/>
            <a:headEnd/>
            <a:tailEnd/>
          </a:ln>
        </p:spPr>
        <p:txBody>
          <a:bodyPr wrap="square" lIns="137160" tIns="137160" rIns="137160" bIns="137160">
            <a:spAutoFit/>
          </a:bodyPr>
          <a:lstStyle/>
          <a:p>
            <a:pPr defTabSz="1450940"/>
            <a:r>
              <a:rPr lang="en-US" sz="12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900" b="1" dirty="0">
              <a:solidFill>
                <a:prstClr val="white"/>
              </a:solidFill>
              <a:latin typeface="Open Sans" pitchFamily="34" charset="0"/>
              <a:ea typeface="Open Sans" pitchFamily="34" charset="0"/>
              <a:cs typeface="Open Sans" pitchFamily="34" charset="0"/>
            </a:endParaRPr>
          </a:p>
          <a:p>
            <a:pPr defTabSz="1450940"/>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vehicula</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sed</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hendrerit</a:t>
            </a:r>
            <a:r>
              <a:rPr lang="en-US" sz="900" dirty="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ero</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Exubafjeif</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gigihaya</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Aliquam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euismod</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commodo</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nisl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lorem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latin typeface="Open Sans" pitchFamily="34" charset="0"/>
              <a:ea typeface="Open Sans" pitchFamily="34" charset="0"/>
              <a:cs typeface="Open Sans" pitchFamily="34" charset="0"/>
            </a:endParaRPr>
          </a:p>
        </p:txBody>
      </p:sp>
      <p:cxnSp>
        <p:nvCxnSpPr>
          <p:cNvPr id="24" name="Straight Connector 23"/>
          <p:cNvCxnSpPr>
            <a:cxnSpLocks/>
          </p:cNvCxnSpPr>
          <p:nvPr/>
        </p:nvCxnSpPr>
        <p:spPr>
          <a:xfrm>
            <a:off x="6728937" y="1473967"/>
            <a:ext cx="0" cy="0"/>
          </a:xfrm>
          <a:prstGeom prst="line">
            <a:avLst/>
          </a:prstGeom>
          <a:ln w="42863"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 Box 10"/>
          <p:cNvSpPr txBox="1">
            <a:spLocks noChangeArrowheads="1"/>
          </p:cNvSpPr>
          <p:nvPr/>
        </p:nvSpPr>
        <p:spPr bwMode="auto">
          <a:xfrm>
            <a:off x="6932815" y="3368313"/>
            <a:ext cx="1625095" cy="1708160"/>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sz="1200"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05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050" i="1" dirty="0" smtClean="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euismod</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commodo</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nisl</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vel</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luctus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lorem</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quis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Duis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quis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purus</a:t>
            </a:r>
            <a:r>
              <a:rPr lang="en-US" sz="105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05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050" i="1" dirty="0">
                <a:solidFill>
                  <a:prstClr val="black">
                    <a:lumMod val="50000"/>
                    <a:lumOff val="50000"/>
                  </a:prstClr>
                </a:solidFill>
                <a:latin typeface="Open Sans" pitchFamily="34" charset="0"/>
                <a:ea typeface="Open Sans" pitchFamily="34" charset="0"/>
                <a:cs typeface="Open Sans" pitchFamily="34" charset="0"/>
              </a:rPr>
              <a:t> dictum </a:t>
            </a:r>
            <a:r>
              <a:rPr lang="en-US" sz="1050" i="1" dirty="0" err="1">
                <a:solidFill>
                  <a:prstClr val="black">
                    <a:lumMod val="50000"/>
                    <a:lumOff val="50000"/>
                  </a:prstClr>
                </a:solidFill>
                <a:latin typeface="Open Sans" pitchFamily="34" charset="0"/>
                <a:ea typeface="Open Sans" pitchFamily="34" charset="0"/>
                <a:cs typeface="Open Sans" pitchFamily="34" charset="0"/>
              </a:rPr>
              <a:t>quis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vel</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eros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Nullam</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eu</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tempor</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purus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Nunc</a:t>
            </a:r>
            <a:r>
              <a:rPr lang="en-US" sz="1050" i="1" dirty="0">
                <a:solidFill>
                  <a:prstClr val="black">
                    <a:lumMod val="50000"/>
                    <a:lumOff val="50000"/>
                  </a:prstClr>
                </a:solidFill>
                <a:latin typeface="Open Sans" pitchFamily="34" charset="0"/>
                <a:ea typeface="Open Sans" pitchFamily="34" charset="0"/>
                <a:cs typeface="Open Sans" pitchFamily="34" charset="0"/>
              </a:rPr>
              <a:t> a </a:t>
            </a:r>
            <a:r>
              <a:rPr lang="en-US" sz="1050" i="1" dirty="0" err="1">
                <a:solidFill>
                  <a:prstClr val="black">
                    <a:lumMod val="50000"/>
                    <a:lumOff val="50000"/>
                  </a:prstClr>
                </a:solidFill>
                <a:latin typeface="Open Sans" pitchFamily="34" charset="0"/>
                <a:ea typeface="Open Sans" pitchFamily="34" charset="0"/>
                <a:cs typeface="Open Sans" pitchFamily="34" charset="0"/>
              </a:rPr>
              <a:t>leo</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05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10"/>
          <p:cNvSpPr txBox="1">
            <a:spLocks noChangeArrowheads="1"/>
          </p:cNvSpPr>
          <p:nvPr/>
        </p:nvSpPr>
        <p:spPr bwMode="auto">
          <a:xfrm>
            <a:off x="3720275" y="685241"/>
            <a:ext cx="3868201" cy="692497"/>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dirty="0" smtClean="0">
                <a:solidFill>
                  <a:prstClr val="black">
                    <a:lumMod val="65000"/>
                    <a:lumOff val="35000"/>
                  </a:prstClr>
                </a:solidFill>
                <a:latin typeface="Lato Black" panose="020F0A02020204030203" pitchFamily="34" charset="0"/>
                <a:ea typeface="Open Sans" pitchFamily="34" charset="0"/>
                <a:cs typeface="Open Sans" pitchFamily="34" charset="0"/>
              </a:rPr>
              <a:t>WHY CHOOSE US?</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050" i="1" dirty="0" err="1">
                <a:solidFill>
                  <a:prstClr val="white">
                    <a:lumMod val="65000"/>
                  </a:prstClr>
                </a:solidFill>
                <a:latin typeface="Open Sans" pitchFamily="34" charset="0"/>
                <a:ea typeface="Open Sans" pitchFamily="34" charset="0"/>
                <a:cs typeface="Open Sans" pitchFamily="34" charset="0"/>
              </a:rPr>
              <a:t>Duis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adipiscing mi </a:t>
            </a:r>
            <a:r>
              <a:rPr lang="en-US" sz="1050" i="1" dirty="0" err="1">
                <a:solidFill>
                  <a:prstClr val="white">
                    <a:lumMod val="65000"/>
                  </a:prstClr>
                </a:solidFill>
                <a:latin typeface="Open Sans" pitchFamily="34" charset="0"/>
                <a:ea typeface="Open Sans" pitchFamily="34" charset="0"/>
                <a:cs typeface="Open Sans" pitchFamily="34" charset="0"/>
              </a:rPr>
              <a:t>scelerisque</a:t>
            </a:r>
            <a:r>
              <a:rPr lang="en-US" sz="1050" i="1" dirty="0">
                <a:solidFill>
                  <a:prstClr val="white">
                    <a:lumMod val="65000"/>
                  </a:prstClr>
                </a:solidFill>
                <a:latin typeface="Open Sans" pitchFamily="34" charset="0"/>
                <a:ea typeface="Open Sans" pitchFamily="34" charset="0"/>
                <a:cs typeface="Open Sans" pitchFamily="34" charset="0"/>
              </a:rPr>
              <a:t> dictum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vel</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eros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tempor</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Nunc</a:t>
            </a:r>
            <a:r>
              <a:rPr lang="en-US" sz="1050" i="1" dirty="0">
                <a:solidFill>
                  <a:prstClr val="white">
                    <a:lumMod val="65000"/>
                  </a:prstClr>
                </a:solidFill>
                <a:latin typeface="Open Sans" pitchFamily="34" charset="0"/>
                <a:ea typeface="Open Sans" pitchFamily="34" charset="0"/>
                <a:cs typeface="Open Sans" pitchFamily="34" charset="0"/>
              </a:rPr>
              <a:t> a </a:t>
            </a:r>
            <a:r>
              <a:rPr lang="en-US" sz="1050" i="1" dirty="0" err="1">
                <a:solidFill>
                  <a:prstClr val="white">
                    <a:lumMod val="65000"/>
                  </a:prstClr>
                </a:solidFill>
                <a:latin typeface="Open Sans" pitchFamily="34" charset="0"/>
                <a:ea typeface="Open Sans" pitchFamily="34" charset="0"/>
                <a:cs typeface="Open Sans" pitchFamily="34" charset="0"/>
              </a:rPr>
              <a:t>leo</a:t>
            </a:r>
            <a:r>
              <a:rPr lang="en-US" sz="1050" i="1" dirty="0">
                <a:solidFill>
                  <a:prstClr val="white">
                    <a:lumMod val="65000"/>
                  </a:prstClr>
                </a:solidFill>
                <a:latin typeface="Open Sans" pitchFamily="34" charset="0"/>
                <a:ea typeface="Open Sans" pitchFamily="34" charset="0"/>
                <a:cs typeface="Open Sans" pitchFamily="34" charset="0"/>
              </a:rPr>
              <a:t> magna,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smtClean="0">
                <a:solidFill>
                  <a:prstClr val="white">
                    <a:lumMod val="65000"/>
                  </a:prstClr>
                </a:solidFill>
                <a:latin typeface="Open Sans" pitchFamily="34" charset="0"/>
                <a:ea typeface="Open Sans" pitchFamily="34" charset="0"/>
                <a:cs typeface="Open Sans" pitchFamily="34" charset="0"/>
              </a:rPr>
              <a:t>tempor</a:t>
            </a:r>
            <a:r>
              <a:rPr lang="en-US" sz="1050" i="1" dirty="0" smtClean="0">
                <a:solidFill>
                  <a:prstClr val="white">
                    <a:lumMod val="65000"/>
                  </a:prstClr>
                </a:solidFill>
                <a:latin typeface="Open Sans" pitchFamily="34" charset="0"/>
                <a:ea typeface="Open Sans" pitchFamily="34" charset="0"/>
                <a:cs typeface="Open Sans" pitchFamily="34" charset="0"/>
              </a:rPr>
              <a:t>.</a:t>
            </a:r>
            <a:endParaRPr lang="en-US" sz="1050" i="1" dirty="0">
              <a:solidFill>
                <a:prstClr val="white">
                  <a:lumMod val="65000"/>
                </a:prstClr>
              </a:solidFill>
              <a:latin typeface="Open Sans" pitchFamily="34" charset="0"/>
              <a:ea typeface="Open Sans" pitchFamily="34" charset="0"/>
              <a:cs typeface="Open Sans" pitchFamily="34" charset="0"/>
            </a:endParaRPr>
          </a:p>
        </p:txBody>
      </p:sp>
      <p:sp>
        <p:nvSpPr>
          <p:cNvPr id="27" name="Flowchart: Delay 26"/>
          <p:cNvSpPr>
            <a:spLocks/>
          </p:cNvSpPr>
          <p:nvPr/>
        </p:nvSpPr>
        <p:spPr>
          <a:xfrm>
            <a:off x="-2015197" y="201208"/>
            <a:ext cx="5314942" cy="5337149"/>
          </a:xfrm>
          <a:prstGeom prst="flowChartDelay">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28" name="Flowchart: Delay 27"/>
          <p:cNvSpPr>
            <a:spLocks/>
          </p:cNvSpPr>
          <p:nvPr/>
        </p:nvSpPr>
        <p:spPr>
          <a:xfrm>
            <a:off x="-1599501" y="618640"/>
            <a:ext cx="4483551" cy="4502284"/>
          </a:xfrm>
          <a:prstGeom prst="flowChartDelay">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29" name="Flowchart: Delay 28"/>
          <p:cNvSpPr>
            <a:spLocks/>
          </p:cNvSpPr>
          <p:nvPr/>
        </p:nvSpPr>
        <p:spPr>
          <a:xfrm>
            <a:off x="-1206663" y="1013119"/>
            <a:ext cx="3697875" cy="3713326"/>
          </a:xfrm>
          <a:prstGeom prst="flowChartDelay">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0" name="Flowchart: Delay 29"/>
          <p:cNvSpPr>
            <a:spLocks/>
          </p:cNvSpPr>
          <p:nvPr/>
        </p:nvSpPr>
        <p:spPr>
          <a:xfrm>
            <a:off x="-990085" y="1336550"/>
            <a:ext cx="3053704" cy="3066462"/>
          </a:xfrm>
          <a:prstGeom prst="flowChartDelay">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3" name="Picture 3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3802013" y="2645553"/>
            <a:ext cx="433531" cy="382727"/>
          </a:xfrm>
          <a:prstGeom prst="rect">
            <a:avLst/>
          </a:prstGeom>
        </p:spPr>
      </p:pic>
      <p:pic>
        <p:nvPicPr>
          <p:cNvPr id="34" name="Picture 33"/>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3788958" y="4502131"/>
            <a:ext cx="499341" cy="448627"/>
          </a:xfrm>
          <a:prstGeom prst="rect">
            <a:avLst/>
          </a:prstGeom>
        </p:spPr>
      </p:pic>
      <p:pic>
        <p:nvPicPr>
          <p:cNvPr id="35" name="Picture 3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3786022" y="3565411"/>
            <a:ext cx="515268" cy="469981"/>
          </a:xfrm>
          <a:prstGeom prst="rect">
            <a:avLst/>
          </a:prstGeom>
        </p:spPr>
      </p:pic>
      <p:pic>
        <p:nvPicPr>
          <p:cNvPr id="36" name="Picture 35"/>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3788958" y="1730188"/>
            <a:ext cx="499341" cy="448627"/>
          </a:xfrm>
          <a:prstGeom prst="rect">
            <a:avLst/>
          </a:prstGeom>
        </p:spPr>
      </p:pic>
    </p:spTree>
    <p:extLst>
      <p:ext uri="{BB962C8B-B14F-4D97-AF65-F5344CB8AC3E}">
        <p14:creationId xmlns:p14="http://schemas.microsoft.com/office/powerpoint/2010/main" val="6582915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0-#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ppt_x"/>
                                          </p:val>
                                        </p:tav>
                                        <p:tav tm="100000">
                                          <p:val>
                                            <p:strVal val="#ppt_x"/>
                                          </p:val>
                                        </p:tav>
                                      </p:tavLst>
                                    </p:anim>
                                    <p:anim calcmode="lin" valueType="num">
                                      <p:cBhvr additive="base">
                                        <p:cTn id="28" dur="500" fill="hold"/>
                                        <p:tgtEl>
                                          <p:spTgt spid="26"/>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100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1000"/>
                                        <p:tgtEl>
                                          <p:spTgt spid="35"/>
                                        </p:tgtEl>
                                      </p:cBhvr>
                                    </p:animEffect>
                                    <p:anim calcmode="lin" valueType="num">
                                      <p:cBhvr>
                                        <p:cTn id="53" dur="1000" fill="hold"/>
                                        <p:tgtEl>
                                          <p:spTgt spid="35"/>
                                        </p:tgtEl>
                                        <p:attrNameLst>
                                          <p:attrName>ppt_x</p:attrName>
                                        </p:attrNameLst>
                                      </p:cBhvr>
                                      <p:tavLst>
                                        <p:tav tm="0">
                                          <p:val>
                                            <p:strVal val="#ppt_x"/>
                                          </p:val>
                                        </p:tav>
                                        <p:tav tm="100000">
                                          <p:val>
                                            <p:strVal val="#ppt_x"/>
                                          </p:val>
                                        </p:tav>
                                      </p:tavLst>
                                    </p:anim>
                                    <p:anim calcmode="lin" valueType="num">
                                      <p:cBhvr>
                                        <p:cTn id="54" dur="1000" fill="hold"/>
                                        <p:tgtEl>
                                          <p:spTgt spid="3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1000"/>
                                        <p:tgtEl>
                                          <p:spTgt spid="36"/>
                                        </p:tgtEl>
                                      </p:cBhvr>
                                    </p:animEffect>
                                    <p:anim calcmode="lin" valueType="num">
                                      <p:cBhvr>
                                        <p:cTn id="68" dur="1000" fill="hold"/>
                                        <p:tgtEl>
                                          <p:spTgt spid="36"/>
                                        </p:tgtEl>
                                        <p:attrNameLst>
                                          <p:attrName>ppt_x</p:attrName>
                                        </p:attrNameLst>
                                      </p:cBhvr>
                                      <p:tavLst>
                                        <p:tav tm="0">
                                          <p:val>
                                            <p:strVal val="#ppt_x"/>
                                          </p:val>
                                        </p:tav>
                                        <p:tav tm="100000">
                                          <p:val>
                                            <p:strVal val="#ppt_x"/>
                                          </p:val>
                                        </p:tav>
                                      </p:tavLst>
                                    </p:anim>
                                    <p:anim calcmode="lin" valueType="num">
                                      <p:cBhvr>
                                        <p:cTn id="69" dur="1000" fill="hold"/>
                                        <p:tgtEl>
                                          <p:spTgt spid="36"/>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fill="hold"/>
                                        <p:tgtEl>
                                          <p:spTgt spid="23"/>
                                        </p:tgtEl>
                                        <p:attrNameLst>
                                          <p:attrName>ppt_x</p:attrName>
                                        </p:attrNameLst>
                                      </p:cBhvr>
                                      <p:tavLst>
                                        <p:tav tm="0">
                                          <p:val>
                                            <p:strVal val="#ppt_x"/>
                                          </p:val>
                                        </p:tav>
                                        <p:tav tm="100000">
                                          <p:val>
                                            <p:strVal val="#ppt_x"/>
                                          </p:val>
                                        </p:tav>
                                      </p:tavLst>
                                    </p:anim>
                                    <p:anim calcmode="lin" valueType="num">
                                      <p:cBhvr additive="base">
                                        <p:cTn id="79" dur="500" fill="hold"/>
                                        <p:tgtEl>
                                          <p:spTgt spid="23"/>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fill="hold"/>
                                        <p:tgtEl>
                                          <p:spTgt spid="25"/>
                                        </p:tgtEl>
                                        <p:attrNameLst>
                                          <p:attrName>ppt_x</p:attrName>
                                        </p:attrNameLst>
                                      </p:cBhvr>
                                      <p:tavLst>
                                        <p:tav tm="0">
                                          <p:val>
                                            <p:strVal val="#ppt_x"/>
                                          </p:val>
                                        </p:tav>
                                        <p:tav tm="100000">
                                          <p:val>
                                            <p:strVal val="#ppt_x"/>
                                          </p:val>
                                        </p:tav>
                                      </p:tavLst>
                                    </p:anim>
                                    <p:anim calcmode="lin" valueType="num">
                                      <p:cBhvr additive="base">
                                        <p:cTn id="8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animBg="1"/>
      <p:bldP spid="25" grpId="0"/>
      <p:bldP spid="26" grpId="0"/>
      <p:bldP spid="27" grpId="0" animBg="1"/>
      <p:bldP spid="28" grpId="0" animBg="1"/>
      <p:bldP spid="29" grpId="0" animBg="1"/>
      <p:bldP spid="30"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rgbClr val="297F9D"/>
        </a:solidFill>
        <a:effectLst/>
      </p:bgPr>
    </p:bg>
    <p:spTree>
      <p:nvGrpSpPr>
        <p:cNvPr id="1" name=""/>
        <p:cNvGrpSpPr/>
        <p:nvPr/>
      </p:nvGrpSpPr>
      <p:grpSpPr>
        <a:xfrm>
          <a:off x="0" y="0"/>
          <a:ext cx="0" cy="0"/>
          <a:chOff x="0" y="0"/>
          <a:chExt cx="0" cy="0"/>
        </a:xfrm>
      </p:grpSpPr>
      <p:sp>
        <p:nvSpPr>
          <p:cNvPr id="11" name="Text Box 7"/>
          <p:cNvSpPr txBox="1">
            <a:spLocks noChangeArrowheads="1"/>
          </p:cNvSpPr>
          <p:nvPr/>
        </p:nvSpPr>
        <p:spPr bwMode="auto">
          <a:xfrm>
            <a:off x="3369868" y="627848"/>
            <a:ext cx="2437334"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white"/>
                </a:solidFill>
                <a:latin typeface="Open Sans" pitchFamily="34" charset="0"/>
                <a:ea typeface="Open Sans" pitchFamily="34" charset="0"/>
                <a:cs typeface="Open Sans" pitchFamily="34" charset="0"/>
              </a:rPr>
              <a:t>Our </a:t>
            </a:r>
            <a:r>
              <a:rPr lang="en-CA" sz="3200" b="1" spc="-200" dirty="0" err="1" smtClean="0">
                <a:solidFill>
                  <a:prstClr val="white"/>
                </a:solidFill>
                <a:latin typeface="Open Sans" pitchFamily="34" charset="0"/>
                <a:ea typeface="Open Sans" pitchFamily="34" charset="0"/>
                <a:cs typeface="Open Sans" pitchFamily="34" charset="0"/>
              </a:rPr>
              <a:t>Proccess</a:t>
            </a:r>
            <a:endParaRPr lang="en-CA" sz="3200" b="1" spc="-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a:cxnSpLocks/>
          </p:cNvCxnSpPr>
          <p:nvPr/>
        </p:nvCxnSpPr>
        <p:spPr>
          <a:xfrm flipH="1">
            <a:off x="6628899" y="2943586"/>
            <a:ext cx="2" cy="901220"/>
          </a:xfrm>
          <a:prstGeom prst="line">
            <a:avLst/>
          </a:prstGeom>
          <a:ln w="14288">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H="1">
            <a:off x="6612380" y="4467587"/>
            <a:ext cx="16521" cy="961665"/>
          </a:xfrm>
          <a:prstGeom prst="line">
            <a:avLst/>
          </a:prstGeom>
          <a:ln w="14288">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690256" y="2087560"/>
            <a:ext cx="2206465" cy="807913"/>
          </a:xfrm>
          <a:prstGeom prst="rect">
            <a:avLst/>
          </a:prstGeom>
          <a:noFill/>
          <a:ln w="9525">
            <a:noFill/>
            <a:miter lim="800000"/>
            <a:headEnd/>
            <a:tailEnd/>
          </a:ln>
        </p:spPr>
        <p:txBody>
          <a:bodyPr wrap="square" lIns="45720" tIns="22860" rIns="45720" bIns="22860">
            <a:spAutoFit/>
          </a:bodyPr>
          <a:lstStyle/>
          <a:p>
            <a:pPr algn="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690256" y="3598638"/>
            <a:ext cx="2206465" cy="807913"/>
          </a:xfrm>
          <a:prstGeom prst="rect">
            <a:avLst/>
          </a:prstGeom>
          <a:noFill/>
          <a:ln w="9525">
            <a:noFill/>
            <a:miter lim="800000"/>
            <a:headEnd/>
            <a:tailEnd/>
          </a:ln>
        </p:spPr>
        <p:txBody>
          <a:bodyPr wrap="square" lIns="45720" tIns="22860" rIns="45720" bIns="22860">
            <a:spAutoFit/>
          </a:bodyPr>
          <a:lstStyle/>
          <a:p>
            <a:pPr algn="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711595" y="2445603"/>
            <a:ext cx="1741714" cy="1431161"/>
          </a:xfrm>
          <a:prstGeom prst="rect">
            <a:avLst/>
          </a:prstGeom>
          <a:noFill/>
          <a:ln w="7144">
            <a:solidFill>
              <a:schemeClr val="bg1"/>
            </a:solidFill>
            <a:miter lim="800000"/>
            <a:headEnd/>
            <a:tailEnd/>
          </a:ln>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Our </a:t>
            </a:r>
            <a:r>
              <a:rPr lang="en-US" sz="1200" b="1" dirty="0" err="1" smtClean="0">
                <a:solidFill>
                  <a:prstClr val="white"/>
                </a:solidFill>
                <a:latin typeface="Open Sans" pitchFamily="34" charset="0"/>
                <a:ea typeface="Open Sans" pitchFamily="34" charset="0"/>
                <a:cs typeface="Open Sans" pitchFamily="34" charset="0"/>
              </a:rPr>
              <a:t>Proccess</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18"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9" name="Oval 18"/>
          <p:cNvSpPr>
            <a:spLocks/>
          </p:cNvSpPr>
          <p:nvPr/>
        </p:nvSpPr>
        <p:spPr>
          <a:xfrm>
            <a:off x="6204859" y="20955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3300" dirty="0" smtClean="0">
                <a:solidFill>
                  <a:prstClr val="white"/>
                </a:solidFill>
                <a:latin typeface="Sosa" pitchFamily="2" charset="0"/>
              </a:rPr>
              <a:t>[</a:t>
            </a:r>
            <a:endParaRPr lang="en-US" sz="3300" dirty="0">
              <a:solidFill>
                <a:prstClr val="white"/>
              </a:solidFill>
              <a:latin typeface="Sosa" pitchFamily="2" charset="0"/>
            </a:endParaRPr>
          </a:p>
        </p:txBody>
      </p:sp>
      <p:sp>
        <p:nvSpPr>
          <p:cNvPr id="20" name="Oval 19"/>
          <p:cNvSpPr>
            <a:spLocks/>
          </p:cNvSpPr>
          <p:nvPr/>
        </p:nvSpPr>
        <p:spPr>
          <a:xfrm>
            <a:off x="6204858" y="36195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smtClean="0">
                <a:solidFill>
                  <a:prstClr val="white"/>
                </a:solidFill>
                <a:latin typeface="Sosa" pitchFamily="2" charset="0"/>
              </a:rPr>
              <a:t>E</a:t>
            </a:r>
            <a:endParaRPr lang="en-US" sz="33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
                                        <p:tgtEl>
                                          <p:spTgt spid="11"/>
                                        </p:tgtEl>
                                      </p:cBhvr>
                                    </p:animEffect>
                                  </p:childTnLst>
                                </p:cTn>
                              </p:par>
                            </p:childTnLst>
                          </p:cTn>
                        </p:par>
                        <p:par>
                          <p:cTn id="8" fill="hold">
                            <p:stCondLst>
                              <p:cond delay="2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700"/>
                            </p:stCondLst>
                            <p:childTnLst>
                              <p:par>
                                <p:cTn id="15" presetID="53" presetClass="entr" presetSubtype="16"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2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1700"/>
                            </p:stCondLst>
                            <p:childTnLst>
                              <p:par>
                                <p:cTn id="25" presetID="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par>
                          <p:cTn id="29" fill="hold">
                            <p:stCondLst>
                              <p:cond delay="220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500"/>
                                        <p:tgtEl>
                                          <p:spTgt spid="13"/>
                                        </p:tgtEl>
                                      </p:cBhvr>
                                    </p:animEffect>
                                  </p:childTnLst>
                                </p:cTn>
                              </p:par>
                            </p:childTnLst>
                          </p:cTn>
                        </p:par>
                        <p:par>
                          <p:cTn id="33" fill="hold">
                            <p:stCondLst>
                              <p:cond delay="2700"/>
                            </p:stCondLst>
                            <p:childTnLst>
                              <p:par>
                                <p:cTn id="34" presetID="10" presetClass="entr" presetSubtype="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par>
                          <p:cTn id="37" fill="hold">
                            <p:stCondLst>
                              <p:cond delay="320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par>
                          <p:cTn id="42" fill="hold">
                            <p:stCondLst>
                              <p:cond delay="3700"/>
                            </p:stCondLst>
                            <p:childTnLst>
                              <p:par>
                                <p:cTn id="43" presetID="22" presetClass="entr" presetSubtype="1"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up)">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16" grpId="0"/>
      <p:bldP spid="17" grpId="0" animBg="1"/>
      <p:bldP spid="18" grpId="0"/>
      <p:bldP spid="19" grpId="0" animBg="1"/>
      <p:bldP spid="20" grpId="0" animBg="1"/>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solidFill>
          <a:srgbClr val="15A185"/>
        </a:solidFill>
        <a:effectLst/>
      </p:bgPr>
    </p:bg>
    <p:spTree>
      <p:nvGrpSpPr>
        <p:cNvPr id="1" name=""/>
        <p:cNvGrpSpPr/>
        <p:nvPr/>
      </p:nvGrpSpPr>
      <p:grpSpPr>
        <a:xfrm>
          <a:off x="0" y="0"/>
          <a:ext cx="0" cy="0"/>
          <a:chOff x="0" y="0"/>
          <a:chExt cx="0" cy="0"/>
        </a:xfrm>
      </p:grpSpPr>
      <p:cxnSp>
        <p:nvCxnSpPr>
          <p:cNvPr id="9" name="Elbow Connector 8"/>
          <p:cNvCxnSpPr>
            <a:cxnSpLocks/>
          </p:cNvCxnSpPr>
          <p:nvPr/>
        </p:nvCxnSpPr>
        <p:spPr>
          <a:xfrm flipH="1">
            <a:off x="2764973" y="1909943"/>
            <a:ext cx="4263365" cy="1524000"/>
          </a:xfrm>
          <a:prstGeom prst="bentConnector3">
            <a:avLst>
              <a:gd name="adj1" fmla="val -15511"/>
            </a:avLst>
          </a:prstGeom>
          <a:ln w="7144">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H="1" flipV="1">
            <a:off x="6604294" y="285750"/>
            <a:ext cx="1" cy="1600200"/>
          </a:xfrm>
          <a:prstGeom prst="line">
            <a:avLst/>
          </a:prstGeom>
          <a:ln w="7144">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flipV="1">
            <a:off x="2340429" y="3857986"/>
            <a:ext cx="0" cy="0"/>
          </a:xfrm>
          <a:prstGeom prst="line">
            <a:avLst/>
          </a:prstGeom>
          <a:ln w="7144">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Box 10"/>
          <p:cNvSpPr txBox="1">
            <a:spLocks noChangeArrowheads="1"/>
          </p:cNvSpPr>
          <p:nvPr/>
        </p:nvSpPr>
        <p:spPr bwMode="auto">
          <a:xfrm>
            <a:off x="3581401" y="1481010"/>
            <a:ext cx="2206465" cy="807913"/>
          </a:xfrm>
          <a:prstGeom prst="rect">
            <a:avLst/>
          </a:prstGeom>
          <a:noFill/>
          <a:ln w="9525">
            <a:noFill/>
            <a:miter lim="800000"/>
            <a:headEnd/>
            <a:tailEnd/>
          </a:ln>
        </p:spPr>
        <p:txBody>
          <a:bodyPr wrap="square" lIns="45720" tIns="22860" rIns="45720" bIns="22860">
            <a:spAutoFit/>
          </a:bodyPr>
          <a:lstStyle/>
          <a:p>
            <a:pPr algn="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3" name="Text Box 10"/>
          <p:cNvSpPr txBox="1">
            <a:spLocks noChangeArrowheads="1"/>
          </p:cNvSpPr>
          <p:nvPr/>
        </p:nvSpPr>
        <p:spPr bwMode="auto">
          <a:xfrm>
            <a:off x="2764471" y="3903916"/>
            <a:ext cx="2206465" cy="807913"/>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4" name="Oval 13"/>
          <p:cNvSpPr>
            <a:spLocks/>
          </p:cNvSpPr>
          <p:nvPr/>
        </p:nvSpPr>
        <p:spPr>
          <a:xfrm>
            <a:off x="6180252" y="14859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a:solidFill>
                  <a:prstClr val="white"/>
                </a:solidFill>
                <a:latin typeface="Sosa" pitchFamily="2" charset="0"/>
              </a:rPr>
              <a:t>e</a:t>
            </a:r>
          </a:p>
        </p:txBody>
      </p:sp>
      <p:sp>
        <p:nvSpPr>
          <p:cNvPr id="15" name="Oval 14"/>
          <p:cNvSpPr>
            <a:spLocks/>
          </p:cNvSpPr>
          <p:nvPr/>
        </p:nvSpPr>
        <p:spPr>
          <a:xfrm>
            <a:off x="1916388" y="30099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a:solidFill>
                  <a:prstClr val="white"/>
                </a:solidFill>
                <a:latin typeface="Sosa" pitchFamily="2" charset="0"/>
              </a:rPr>
              <a:t>p</a:t>
            </a:r>
          </a:p>
        </p:txBody>
      </p: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15"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solidFill>
          <a:srgbClr val="9BBC57"/>
        </a:solidFill>
        <a:effectLst/>
      </p:bgPr>
    </p:bg>
    <p:spTree>
      <p:nvGrpSpPr>
        <p:cNvPr id="1" name=""/>
        <p:cNvGrpSpPr/>
        <p:nvPr/>
      </p:nvGrpSpPr>
      <p:grpSpPr>
        <a:xfrm>
          <a:off x="0" y="0"/>
          <a:ext cx="0" cy="0"/>
          <a:chOff x="0" y="0"/>
          <a:chExt cx="0" cy="0"/>
        </a:xfrm>
      </p:grpSpPr>
      <p:cxnSp>
        <p:nvCxnSpPr>
          <p:cNvPr id="9" name="Straight Connector 8"/>
          <p:cNvCxnSpPr>
            <a:cxnSpLocks/>
          </p:cNvCxnSpPr>
          <p:nvPr/>
        </p:nvCxnSpPr>
        <p:spPr>
          <a:xfrm flipV="1">
            <a:off x="2322996" y="285750"/>
            <a:ext cx="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H="1" flipV="1">
            <a:off x="2322995" y="2532931"/>
            <a:ext cx="1" cy="113078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 Box 10"/>
          <p:cNvSpPr txBox="1">
            <a:spLocks noChangeArrowheads="1"/>
          </p:cNvSpPr>
          <p:nvPr/>
        </p:nvSpPr>
        <p:spPr bwMode="auto">
          <a:xfrm>
            <a:off x="2981743" y="1638300"/>
            <a:ext cx="2206465" cy="854080"/>
          </a:xfrm>
          <a:prstGeom prst="rect">
            <a:avLst/>
          </a:prstGeom>
          <a:noFill/>
          <a:ln w="9525">
            <a:noFill/>
            <a:miter lim="800000"/>
            <a:headEnd/>
            <a:tailEnd/>
          </a:ln>
        </p:spPr>
        <p:txBody>
          <a:bodyPr wrap="square" lIns="45720" tIns="22860" rIns="45720" bIns="22860">
            <a:spAutoFit/>
          </a:bodyPr>
          <a:lstStyle/>
          <a:p>
            <a:pPr defTabSz="1450940"/>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endParaRPr lang="en-US" sz="9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2" name="Text Box 10"/>
          <p:cNvSpPr txBox="1">
            <a:spLocks noChangeArrowheads="1"/>
          </p:cNvSpPr>
          <p:nvPr/>
        </p:nvSpPr>
        <p:spPr bwMode="auto">
          <a:xfrm>
            <a:off x="2981743" y="3375020"/>
            <a:ext cx="2206465" cy="854080"/>
          </a:xfrm>
          <a:prstGeom prst="rect">
            <a:avLst/>
          </a:prstGeom>
          <a:noFill/>
          <a:ln w="9525">
            <a:noFill/>
            <a:miter lim="800000"/>
            <a:headEnd/>
            <a:tailEnd/>
          </a:ln>
        </p:spPr>
        <p:txBody>
          <a:bodyPr wrap="square" lIns="45720" tIns="22860" rIns="45720" bIns="22860">
            <a:spAutoFit/>
          </a:bodyPr>
          <a:lstStyle/>
          <a:p>
            <a:pPr defTabSz="1450940"/>
            <a:r>
              <a:rPr lang="en-US" sz="1200" b="1" dirty="0" smtClean="0">
                <a:solidFill>
                  <a:prstClr val="white"/>
                </a:solidFill>
                <a:latin typeface="Open Sans" pitchFamily="34" charset="0"/>
                <a:ea typeface="Open Sans" pitchFamily="34" charset="0"/>
                <a:cs typeface="Open Sans" pitchFamily="34" charset="0"/>
              </a:rPr>
              <a:t>Dolor Set </a:t>
            </a:r>
            <a:r>
              <a:rPr lang="en-US" sz="1200" b="1" dirty="0" err="1" smtClean="0">
                <a:solidFill>
                  <a:prstClr val="white"/>
                </a:solidFill>
                <a:latin typeface="Open Sans" pitchFamily="34" charset="0"/>
                <a:ea typeface="Open Sans" pitchFamily="34" charset="0"/>
                <a:cs typeface="Open Sans" pitchFamily="34" charset="0"/>
              </a:rPr>
              <a:t>Amet</a:t>
            </a:r>
            <a:endParaRPr lang="en-US" sz="1200" b="1" dirty="0">
              <a:solidFill>
                <a:prstClr val="white"/>
              </a:solidFill>
              <a:latin typeface="Open Sans" pitchFamily="34" charset="0"/>
              <a:ea typeface="Open Sans" pitchFamily="34" charset="0"/>
              <a:cs typeface="Open Sans" pitchFamily="34" charset="0"/>
            </a:endParaRPr>
          </a:p>
          <a:p>
            <a:pPr defTabSz="1450940"/>
            <a:endParaRPr lang="en-US" sz="9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3" name="Text Box 10"/>
          <p:cNvSpPr txBox="1">
            <a:spLocks noChangeArrowheads="1"/>
          </p:cNvSpPr>
          <p:nvPr/>
        </p:nvSpPr>
        <p:spPr bwMode="auto">
          <a:xfrm>
            <a:off x="6671940" y="1916480"/>
            <a:ext cx="1632724" cy="1431161"/>
          </a:xfrm>
          <a:prstGeom prst="rect">
            <a:avLst/>
          </a:prstGeom>
          <a:noFill/>
          <a:ln w="7144">
            <a:solidFill>
              <a:schemeClr val="bg1"/>
            </a:solidFill>
            <a:miter lim="800000"/>
            <a:headEnd/>
            <a:tailEnd/>
          </a:ln>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Payment</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14" name="Oval 13"/>
          <p:cNvSpPr>
            <a:spLocks/>
          </p:cNvSpPr>
          <p:nvPr/>
        </p:nvSpPr>
        <p:spPr>
          <a:xfrm>
            <a:off x="1898953" y="1684847"/>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smtClean="0">
                <a:solidFill>
                  <a:prstClr val="white"/>
                </a:solidFill>
                <a:latin typeface="Sosa" pitchFamily="2" charset="0"/>
              </a:rPr>
              <a:t>n</a:t>
            </a:r>
            <a:endParaRPr lang="en-US" sz="3300" dirty="0">
              <a:solidFill>
                <a:prstClr val="white"/>
              </a:solidFill>
              <a:latin typeface="Sosa" pitchFamily="2" charset="0"/>
            </a:endParaRPr>
          </a:p>
        </p:txBody>
      </p:sp>
      <p:sp>
        <p:nvSpPr>
          <p:cNvPr id="18" name="Oval 17"/>
          <p:cNvSpPr>
            <a:spLocks/>
          </p:cNvSpPr>
          <p:nvPr/>
        </p:nvSpPr>
        <p:spPr>
          <a:xfrm>
            <a:off x="1898954" y="3381017"/>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smtClean="0">
                <a:solidFill>
                  <a:prstClr val="white"/>
                </a:solidFill>
                <a:latin typeface="Sosa" pitchFamily="2" charset="0"/>
              </a:rPr>
              <a:t>7</a:t>
            </a:r>
            <a:endParaRPr lang="en-US" sz="3300" dirty="0">
              <a:solidFill>
                <a:prstClr val="white"/>
              </a:solidFill>
              <a:latin typeface="Sosa" pitchFamily="2" charset="0"/>
            </a:endParaRPr>
          </a:p>
        </p:txBody>
      </p: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up)">
                                      <p:cBhvr>
                                        <p:cTn id="20" dur="500"/>
                                        <p:tgtEl>
                                          <p:spTgt spid="10"/>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7"/>
          <p:cNvSpPr txBox="1">
            <a:spLocks noChangeArrowheads="1"/>
          </p:cNvSpPr>
          <p:nvPr/>
        </p:nvSpPr>
        <p:spPr bwMode="auto">
          <a:xfrm>
            <a:off x="3059033" y="627848"/>
            <a:ext cx="3059299"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4"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15" name="Group 14"/>
          <p:cNvGrpSpPr>
            <a:grpSpLocks/>
          </p:cNvGrpSpPr>
          <p:nvPr/>
        </p:nvGrpSpPr>
        <p:grpSpPr>
          <a:xfrm>
            <a:off x="3180144" y="1885753"/>
            <a:ext cx="2848090" cy="2074102"/>
            <a:chOff x="4240192" y="2133337"/>
            <a:chExt cx="3797454" cy="2765470"/>
          </a:xfrm>
        </p:grpSpPr>
        <p:sp>
          <p:nvSpPr>
            <p:cNvPr id="16"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7"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8"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20" name="Freeform 6"/>
          <p:cNvSpPr>
            <a:spLocks/>
          </p:cNvSpPr>
          <p:nvPr/>
        </p:nvSpPr>
        <p:spPr bwMode="auto">
          <a:xfrm>
            <a:off x="473150" y="3080801"/>
            <a:ext cx="2105713" cy="10390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89154" tIns="45720" rIns="342900" bIns="45720" numCol="1" anchor="t" anchorCtr="0" compatLnSpc="1">
            <a:prstTxWarp prst="textNoShape">
              <a:avLst/>
            </a:prstTxWarp>
          </a:bodyPr>
          <a:lstStyle/>
          <a:p>
            <a:pPr algn="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GetReponse</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900" dirty="0" err="1">
                <a:solidFill>
                  <a:prstClr val="white"/>
                </a:solidFill>
                <a:latin typeface="Open Sans" pitchFamily="34" charset="0"/>
                <a:ea typeface="Open Sans" pitchFamily="34" charset="0"/>
                <a:cs typeface="Open Sans" pitchFamily="34" charset="0"/>
              </a:rPr>
              <a:t>Mauris</a:t>
            </a:r>
            <a:r>
              <a:rPr lang="en-US" sz="900" dirty="0">
                <a:solidFill>
                  <a:prstClr val="white"/>
                </a:solidFill>
                <a:latin typeface="Open Sans" pitchFamily="34" charset="0"/>
                <a:ea typeface="Open Sans" pitchFamily="34" charset="0"/>
                <a:cs typeface="Open Sans" pitchFamily="34" charset="0"/>
              </a:rPr>
              <a:t> 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libero</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leo,dignissim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
        <p:nvSpPr>
          <p:cNvPr id="21" name="Freeform 6"/>
          <p:cNvSpPr>
            <a:spLocks/>
          </p:cNvSpPr>
          <p:nvPr/>
        </p:nvSpPr>
        <p:spPr bwMode="auto">
          <a:xfrm flipH="1">
            <a:off x="6488752" y="3080801"/>
            <a:ext cx="2105713" cy="1038424"/>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274320" tIns="45720" rIns="91440" bIns="45720" numCol="1" anchor="t" anchorCtr="0" compatLnSpc="1">
            <a:prstTxWarp prst="textNoShape">
              <a:avLst/>
            </a:prstTxWarp>
          </a:bodyPr>
          <a:lstStyle/>
          <a:p>
            <a:pP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MailChimp</a:t>
            </a:r>
            <a:endParaRPr lang="en-US" sz="1200" b="1" dirty="0" smtClean="0">
              <a:solidFill>
                <a:prstClr val="white"/>
              </a:solidFill>
              <a:latin typeface="Open Sans" pitchFamily="34" charset="0"/>
              <a:ea typeface="Open Sans" pitchFamily="34" charset="0"/>
              <a:cs typeface="Open Sans" pitchFamily="34" charset="0"/>
            </a:endParaRPr>
          </a:p>
          <a:p>
            <a:pP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quam dolor, </a:t>
            </a:r>
            <a:r>
              <a:rPr lang="en-US" sz="900" dirty="0" err="1" smtClean="0">
                <a:solidFill>
                  <a:prstClr val="white"/>
                </a:solidFill>
                <a:latin typeface="Open Sans" pitchFamily="34" charset="0"/>
                <a:ea typeface="Open Sans" pitchFamily="34" charset="0"/>
                <a:cs typeface="Open Sans" pitchFamily="34" charset="0"/>
              </a:rPr>
              <a:t>cursus</a:t>
            </a:r>
            <a:r>
              <a:rPr lang="en-US" sz="900" dirty="0" smtClean="0">
                <a:solidFill>
                  <a:prstClr val="white"/>
                </a:solidFill>
                <a:latin typeface="Open Sans" pitchFamily="34" charset="0"/>
                <a:ea typeface="Open Sans" pitchFamily="34" charset="0"/>
                <a:cs typeface="Open Sans" pitchFamily="34" charset="0"/>
              </a:rPr>
              <a:t> at </a:t>
            </a:r>
            <a:r>
              <a:rPr lang="en-US" sz="900" dirty="0" err="1" smtClean="0">
                <a:solidFill>
                  <a:prstClr val="white"/>
                </a:solidFill>
                <a:latin typeface="Open Sans" pitchFamily="34" charset="0"/>
                <a:ea typeface="Open Sans" pitchFamily="34" charset="0"/>
                <a:cs typeface="Open Sans" pitchFamily="34" charset="0"/>
              </a:rPr>
              <a:t>porta</a:t>
            </a:r>
            <a:r>
              <a:rPr lang="en-US" sz="900" dirty="0" smtClean="0">
                <a:solidFill>
                  <a:prstClr val="white"/>
                </a:solidFill>
                <a:latin typeface="Open Sans" pitchFamily="34" charset="0"/>
                <a:ea typeface="Open Sans" pitchFamily="34" charset="0"/>
                <a:cs typeface="Open Sans" pitchFamily="34" charset="0"/>
              </a:rPr>
              <a:t> et, </a:t>
            </a:r>
            <a:r>
              <a:rPr lang="en-US" sz="900" dirty="0" err="1" smtClean="0">
                <a:solidFill>
                  <a:prstClr val="white"/>
                </a:solidFill>
                <a:latin typeface="Open Sans" pitchFamily="34" charset="0"/>
                <a:ea typeface="Open Sans" pitchFamily="34" charset="0"/>
                <a:cs typeface="Open Sans" pitchFamily="34" charset="0"/>
              </a:rPr>
              <a:t>luctus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eget</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purus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Nunc</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tempor</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luctus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interdum</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Duis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libero</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leo,dignissim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
        <p:nvSpPr>
          <p:cNvPr id="22" name="Freeform 6"/>
          <p:cNvSpPr>
            <a:spLocks/>
          </p:cNvSpPr>
          <p:nvPr/>
        </p:nvSpPr>
        <p:spPr bwMode="auto">
          <a:xfrm flipH="1">
            <a:off x="6488752" y="1660796"/>
            <a:ext cx="2105713" cy="1038424"/>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274320" tIns="45720" rIns="91440" bIns="45720" numCol="1" anchor="t" anchorCtr="0" compatLnSpc="1">
            <a:prstTxWarp prst="textNoShape">
              <a:avLst/>
            </a:prstTxWarp>
          </a:bodyPr>
          <a:lstStyle/>
          <a:p>
            <a:pP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SendLand</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900" dirty="0" err="1">
                <a:solidFill>
                  <a:prstClr val="white"/>
                </a:solidFill>
                <a:latin typeface="Open Sans" pitchFamily="34" charset="0"/>
                <a:ea typeface="Open Sans" pitchFamily="34" charset="0"/>
                <a:cs typeface="Open Sans" pitchFamily="34" charset="0"/>
              </a:rPr>
              <a:t>Mauris</a:t>
            </a:r>
            <a:r>
              <a:rPr lang="en-US" sz="900" dirty="0">
                <a:solidFill>
                  <a:prstClr val="white"/>
                </a:solidFill>
                <a:latin typeface="Open Sans" pitchFamily="34" charset="0"/>
                <a:ea typeface="Open Sans" pitchFamily="34" charset="0"/>
                <a:cs typeface="Open Sans" pitchFamily="34" charset="0"/>
              </a:rPr>
              <a:t> 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libero</a:t>
            </a:r>
            <a:r>
              <a:rPr lang="en-US" sz="900" dirty="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leo,dignissim</a:t>
            </a:r>
            <a:r>
              <a:rPr lang="en-US" sz="900" dirty="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
        <p:nvSpPr>
          <p:cNvPr id="23" name="Freeform 6"/>
          <p:cNvSpPr>
            <a:spLocks/>
          </p:cNvSpPr>
          <p:nvPr/>
        </p:nvSpPr>
        <p:spPr bwMode="auto">
          <a:xfrm>
            <a:off x="476063" y="1660796"/>
            <a:ext cx="2105713" cy="10390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89154" tIns="45720" rIns="342900" bIns="45720" numCol="1" anchor="t" anchorCtr="0" compatLnSpc="1">
            <a:prstTxWarp prst="textNoShape">
              <a:avLst/>
            </a:prstTxWarp>
          </a:bodyPr>
          <a:lstStyle/>
          <a:p>
            <a:pPr algn="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Aweber</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900" dirty="0" err="1">
                <a:solidFill>
                  <a:prstClr val="white"/>
                </a:solidFill>
                <a:latin typeface="Open Sans" pitchFamily="34" charset="0"/>
                <a:ea typeface="Open Sans" pitchFamily="34" charset="0"/>
                <a:cs typeface="Open Sans" pitchFamily="34" charset="0"/>
              </a:rPr>
              <a:t>Mauris</a:t>
            </a:r>
            <a:r>
              <a:rPr lang="en-US" sz="900" dirty="0">
                <a:solidFill>
                  <a:prstClr val="white"/>
                </a:solidFill>
                <a:latin typeface="Open Sans" pitchFamily="34" charset="0"/>
                <a:ea typeface="Open Sans" pitchFamily="34" charset="0"/>
                <a:cs typeface="Open Sans" pitchFamily="34" charset="0"/>
              </a:rPr>
              <a:t> 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libero</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leo,dignissim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right)">
                                      <p:cBhvr>
                                        <p:cTn id="25" dur="500"/>
                                        <p:tgtEl>
                                          <p:spTgt spid="23"/>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0" grpId="0" animBg="1"/>
      <p:bldP spid="21" grpId="0" animBg="1"/>
      <p:bldP spid="22" grpId="0" animBg="1"/>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7"/>
          <p:cNvSpPr txBox="1">
            <a:spLocks noChangeArrowheads="1"/>
          </p:cNvSpPr>
          <p:nvPr/>
        </p:nvSpPr>
        <p:spPr bwMode="auto">
          <a:xfrm>
            <a:off x="1999729" y="2231919"/>
            <a:ext cx="5019964" cy="877163"/>
          </a:xfrm>
          <a:prstGeom prst="rect">
            <a:avLst/>
          </a:prstGeom>
          <a:solidFill>
            <a:srgbClr val="C0392B"/>
          </a:solidFill>
          <a:ln w="9525">
            <a:noFill/>
            <a:miter lim="800000"/>
            <a:headEnd/>
            <a:tailEnd/>
          </a:ln>
        </p:spPr>
        <p:txBody>
          <a:bodyPr wrap="none" lIns="45720" tIns="22860" rIns="45720" bIns="22860">
            <a:spAutoFit/>
          </a:bodyPr>
          <a:lstStyle/>
          <a:p>
            <a:pPr defTabSz="1450940"/>
            <a:r>
              <a:rPr lang="en-CA" sz="5400" b="1" spc="-200" dirty="0" smtClean="0">
                <a:solidFill>
                  <a:srgbClr val="F49D15"/>
                </a:solidFill>
                <a:latin typeface="Lato Black" panose="020F0A02020204030203" pitchFamily="34" charset="0"/>
                <a:ea typeface="Open Sans" pitchFamily="34" charset="0"/>
                <a:cs typeface="Open Sans" pitchFamily="34" charset="0"/>
              </a:rPr>
              <a:t>ELEGANT PRESS</a:t>
            </a:r>
            <a:endParaRPr lang="en-CA" sz="5400" b="1" spc="-200" dirty="0">
              <a:solidFill>
                <a:srgbClr val="F49D15"/>
              </a:solidFill>
              <a:latin typeface="Lato Black" panose="020F0A02020204030203" pitchFamily="34" charset="0"/>
              <a:ea typeface="Open Sans" pitchFamily="34" charset="0"/>
              <a:cs typeface="Open Sans" pitchFamily="34" charset="0"/>
            </a:endParaRPr>
          </a:p>
        </p:txBody>
      </p:sp>
      <p:sp>
        <p:nvSpPr>
          <p:cNvPr id="7" name="Rectangle 6"/>
          <p:cNvSpPr>
            <a:spLocks/>
          </p:cNvSpPr>
          <p:nvPr/>
        </p:nvSpPr>
        <p:spPr>
          <a:xfrm>
            <a:off x="2918632" y="3145821"/>
            <a:ext cx="3564117" cy="561692"/>
          </a:xfrm>
          <a:prstGeom prst="rect">
            <a:avLst/>
          </a:prstGeom>
          <a:solidFill>
            <a:srgbClr val="C0392B"/>
          </a:solidFill>
        </p:spPr>
        <p:txBody>
          <a:bodyPr wrap="none" lIns="68580" tIns="34290" rIns="68580" bIns="34290">
            <a:spAutoFit/>
          </a:bodyPr>
          <a:lstStyle/>
          <a:p>
            <a:r>
              <a:rPr lang="en-CA" sz="3200" spc="-200" dirty="0" err="1" smtClean="0">
                <a:solidFill>
                  <a:srgbClr val="FFC000"/>
                </a:solidFill>
                <a:latin typeface="Open Sans Light" pitchFamily="34" charset="0"/>
                <a:ea typeface="Open Sans Light" pitchFamily="34" charset="0"/>
                <a:cs typeface="Open Sans Light" pitchFamily="34" charset="0"/>
              </a:rPr>
              <a:t>Powerpoint</a:t>
            </a:r>
            <a:r>
              <a:rPr lang="en-CA" sz="3200" spc="-200" dirty="0" smtClean="0">
                <a:solidFill>
                  <a:srgbClr val="FFC000"/>
                </a:solidFill>
                <a:latin typeface="Open Sans Light" pitchFamily="34" charset="0"/>
                <a:ea typeface="Open Sans Light" pitchFamily="34" charset="0"/>
                <a:cs typeface="Open Sans Light" pitchFamily="34" charset="0"/>
              </a:rPr>
              <a:t> </a:t>
            </a:r>
            <a:r>
              <a:rPr lang="en-CA" sz="3200" spc="-200" dirty="0">
                <a:solidFill>
                  <a:srgbClr val="FFC000"/>
                </a:solidFill>
                <a:latin typeface="Open Sans Light" pitchFamily="34" charset="0"/>
                <a:ea typeface="Open Sans Light" pitchFamily="34" charset="0"/>
                <a:cs typeface="Open Sans Light" pitchFamily="34" charset="0"/>
              </a:rPr>
              <a:t>Template</a:t>
            </a:r>
            <a:endParaRPr lang="en-US" sz="3200" dirty="0">
              <a:solidFill>
                <a:srgbClr val="FFC0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 fill="hold"/>
                                        <p:tgtEl>
                                          <p:spTgt spid="6"/>
                                        </p:tgtEl>
                                        <p:attrNameLst>
                                          <p:attrName>ppt_w</p:attrName>
                                        </p:attrNameLst>
                                      </p:cBhvr>
                                      <p:tavLst>
                                        <p:tav tm="0">
                                          <p:val>
                                            <p:fltVal val="0"/>
                                          </p:val>
                                        </p:tav>
                                        <p:tav tm="100000">
                                          <p:val>
                                            <p:strVal val="#ppt_w"/>
                                          </p:val>
                                        </p:tav>
                                      </p:tavLst>
                                    </p:anim>
                                    <p:anim calcmode="lin" valueType="num">
                                      <p:cBhvr>
                                        <p:cTn id="8" dur="200" fill="hold"/>
                                        <p:tgtEl>
                                          <p:spTgt spid="6"/>
                                        </p:tgtEl>
                                        <p:attrNameLst>
                                          <p:attrName>ppt_h</p:attrName>
                                        </p:attrNameLst>
                                      </p:cBhvr>
                                      <p:tavLst>
                                        <p:tav tm="0">
                                          <p:val>
                                            <p:fltVal val="0"/>
                                          </p:val>
                                        </p:tav>
                                        <p:tav tm="100000">
                                          <p:val>
                                            <p:strVal val="#ppt_h"/>
                                          </p:val>
                                        </p:tav>
                                      </p:tavLst>
                                    </p:anim>
                                    <p:anim calcmode="lin" valueType="num">
                                      <p:cBhvr>
                                        <p:cTn id="9" dur="200" fill="hold"/>
                                        <p:tgtEl>
                                          <p:spTgt spid="6"/>
                                        </p:tgtEl>
                                        <p:attrNameLst>
                                          <p:attrName>style.rotation</p:attrName>
                                        </p:attrNameLst>
                                      </p:cBhvr>
                                      <p:tavLst>
                                        <p:tav tm="0">
                                          <p:val>
                                            <p:fltVal val="90"/>
                                          </p:val>
                                        </p:tav>
                                        <p:tav tm="100000">
                                          <p:val>
                                            <p:fltVal val="0"/>
                                          </p:val>
                                        </p:tav>
                                      </p:tavLst>
                                    </p:anim>
                                    <p:animEffect transition="in" filter="fade">
                                      <p:cBhvr>
                                        <p:cTn id="10" dur="200"/>
                                        <p:tgtEl>
                                          <p:spTgt spid="6"/>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200" fill="hold"/>
                                        <p:tgtEl>
                                          <p:spTgt spid="7"/>
                                        </p:tgtEl>
                                        <p:attrNameLst>
                                          <p:attrName>ppt_w</p:attrName>
                                        </p:attrNameLst>
                                      </p:cBhvr>
                                      <p:tavLst>
                                        <p:tav tm="0">
                                          <p:val>
                                            <p:fltVal val="0"/>
                                          </p:val>
                                        </p:tav>
                                        <p:tav tm="100000">
                                          <p:val>
                                            <p:strVal val="#ppt_w"/>
                                          </p:val>
                                        </p:tav>
                                      </p:tavLst>
                                    </p:anim>
                                    <p:anim calcmode="lin" valueType="num">
                                      <p:cBhvr>
                                        <p:cTn id="15" dur="200" fill="hold"/>
                                        <p:tgtEl>
                                          <p:spTgt spid="7"/>
                                        </p:tgtEl>
                                        <p:attrNameLst>
                                          <p:attrName>ppt_h</p:attrName>
                                        </p:attrNameLst>
                                      </p:cBhvr>
                                      <p:tavLst>
                                        <p:tav tm="0">
                                          <p:val>
                                            <p:fltVal val="0"/>
                                          </p:val>
                                        </p:tav>
                                        <p:tav tm="100000">
                                          <p:val>
                                            <p:strVal val="#ppt_h"/>
                                          </p:val>
                                        </p:tav>
                                      </p:tavLst>
                                    </p:anim>
                                    <p:anim calcmode="lin" valueType="num">
                                      <p:cBhvr>
                                        <p:cTn id="16" dur="200" fill="hold"/>
                                        <p:tgtEl>
                                          <p:spTgt spid="7"/>
                                        </p:tgtEl>
                                        <p:attrNameLst>
                                          <p:attrName>style.rotation</p:attrName>
                                        </p:attrNameLst>
                                      </p:cBhvr>
                                      <p:tavLst>
                                        <p:tav tm="0">
                                          <p:val>
                                            <p:fltVal val="90"/>
                                          </p:val>
                                        </p:tav>
                                        <p:tav tm="100000">
                                          <p:val>
                                            <p:fltVal val="0"/>
                                          </p:val>
                                        </p:tav>
                                      </p:tavLst>
                                    </p:anim>
                                    <p:animEffect transition="in" filter="fade">
                                      <p:cBhvr>
                                        <p:cTn id="17"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10"/>
          <p:cNvSpPr txBox="1">
            <a:spLocks noChangeArrowheads="1"/>
          </p:cNvSpPr>
          <p:nvPr/>
        </p:nvSpPr>
        <p:spPr bwMode="auto">
          <a:xfrm>
            <a:off x="3348873" y="155940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Sales Report</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0" name="Text Box 10"/>
          <p:cNvSpPr txBox="1">
            <a:spLocks noChangeArrowheads="1"/>
          </p:cNvSpPr>
          <p:nvPr/>
        </p:nvSpPr>
        <p:spPr bwMode="auto">
          <a:xfrm>
            <a:off x="1126091" y="155940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err="1" smtClean="0">
                <a:solidFill>
                  <a:srgbClr val="404040"/>
                </a:solidFill>
                <a:latin typeface="Open Sans" pitchFamily="34" charset="0"/>
                <a:ea typeface="Open Sans" pitchFamily="34" charset="0"/>
                <a:cs typeface="Open Sans" pitchFamily="34" charset="0"/>
              </a:rPr>
              <a:t>Shoping</a:t>
            </a:r>
            <a:r>
              <a:rPr lang="en-US" sz="1200" b="1" dirty="0" smtClean="0">
                <a:solidFill>
                  <a:srgbClr val="404040"/>
                </a:solidFill>
                <a:latin typeface="Open Sans" pitchFamily="34" charset="0"/>
                <a:ea typeface="Open Sans" pitchFamily="34" charset="0"/>
                <a:cs typeface="Open Sans" pitchFamily="34" charset="0"/>
              </a:rPr>
              <a:t> Cart</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1" name="Text Box 10"/>
          <p:cNvSpPr txBox="1">
            <a:spLocks noChangeArrowheads="1"/>
          </p:cNvSpPr>
          <p:nvPr/>
        </p:nvSpPr>
        <p:spPr bwMode="auto">
          <a:xfrm>
            <a:off x="3348873" y="251095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Speed Optimized</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2" name="Text Box 10"/>
          <p:cNvSpPr txBox="1">
            <a:spLocks noChangeArrowheads="1"/>
          </p:cNvSpPr>
          <p:nvPr/>
        </p:nvSpPr>
        <p:spPr bwMode="auto">
          <a:xfrm>
            <a:off x="1126091" y="251095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Cloud Server</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3" name="Text Box 10"/>
          <p:cNvSpPr txBox="1">
            <a:spLocks noChangeArrowheads="1"/>
          </p:cNvSpPr>
          <p:nvPr/>
        </p:nvSpPr>
        <p:spPr bwMode="auto">
          <a:xfrm>
            <a:off x="3348873" y="3458914"/>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SEO Ready</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4" name="Text Box 10"/>
          <p:cNvSpPr txBox="1">
            <a:spLocks noChangeArrowheads="1"/>
          </p:cNvSpPr>
          <p:nvPr/>
        </p:nvSpPr>
        <p:spPr bwMode="auto">
          <a:xfrm>
            <a:off x="1126091" y="3458914"/>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100% Responsive</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5" name="Text Box 7"/>
          <p:cNvSpPr txBox="1">
            <a:spLocks noChangeArrowheads="1"/>
          </p:cNvSpPr>
          <p:nvPr/>
        </p:nvSpPr>
        <p:spPr bwMode="auto">
          <a:xfrm>
            <a:off x="1105921" y="627848"/>
            <a:ext cx="3777252" cy="538609"/>
          </a:xfrm>
          <a:prstGeom prst="rect">
            <a:avLst/>
          </a:prstGeom>
          <a:noFill/>
          <a:ln w="9525">
            <a:noFill/>
            <a:miter lim="800000"/>
            <a:headEnd/>
            <a:tailEnd/>
          </a:ln>
        </p:spPr>
        <p:txBody>
          <a:bodyPr wrap="none" lIns="45720" tIns="22860" rIns="45720" bIns="22860">
            <a:spAutoFit/>
          </a:bodyPr>
          <a:lstStyle/>
          <a:p>
            <a:pP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Ecommerce Website</a:t>
            </a:r>
          </a:p>
        </p:txBody>
      </p:sp>
      <p:sp>
        <p:nvSpPr>
          <p:cNvPr id="26" name="Text Box 7"/>
          <p:cNvSpPr txBox="1">
            <a:spLocks noChangeArrowheads="1"/>
          </p:cNvSpPr>
          <p:nvPr/>
        </p:nvSpPr>
        <p:spPr bwMode="auto">
          <a:xfrm>
            <a:off x="1134450" y="1120449"/>
            <a:ext cx="4342945" cy="184666"/>
          </a:xfrm>
          <a:prstGeom prst="rect">
            <a:avLst/>
          </a:prstGeom>
          <a:noFill/>
          <a:ln w="9525">
            <a:noFill/>
            <a:miter lim="800000"/>
            <a:headEnd/>
            <a:tailEnd/>
          </a:ln>
        </p:spPr>
        <p:txBody>
          <a:bodyPr wrap="square" lIns="45720" tIns="22860" rIns="45720" bIns="22860" anchor="ctr">
            <a:spAutoFit/>
          </a:bodyPr>
          <a:lstStyle/>
          <a:p>
            <a:pP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7" name="TextBox 26"/>
          <p:cNvSpPr txBox="1">
            <a:spLocks/>
          </p:cNvSpPr>
          <p:nvPr/>
        </p:nvSpPr>
        <p:spPr>
          <a:xfrm>
            <a:off x="2741244" y="1712005"/>
            <a:ext cx="657872" cy="692497"/>
          </a:xfrm>
          <a:prstGeom prst="rect">
            <a:avLst/>
          </a:prstGeom>
          <a:noFill/>
        </p:spPr>
        <p:txBody>
          <a:bodyPr wrap="none" lIns="68580" tIns="34290" rIns="68580" bIns="34290" rtlCol="0">
            <a:spAutoFit/>
          </a:bodyPr>
          <a:lstStyle/>
          <a:p>
            <a:r>
              <a:rPr lang="en-US" sz="4050" dirty="0">
                <a:solidFill>
                  <a:srgbClr val="15A185"/>
                </a:solidFill>
                <a:latin typeface="Sosa" pitchFamily="2" charset="0"/>
              </a:rPr>
              <a:t>E</a:t>
            </a:r>
          </a:p>
        </p:txBody>
      </p:sp>
      <p:sp>
        <p:nvSpPr>
          <p:cNvPr id="28" name="TextBox 27"/>
          <p:cNvSpPr txBox="1">
            <a:spLocks/>
          </p:cNvSpPr>
          <p:nvPr/>
        </p:nvSpPr>
        <p:spPr>
          <a:xfrm>
            <a:off x="2741244" y="2631569"/>
            <a:ext cx="657872" cy="692497"/>
          </a:xfrm>
          <a:prstGeom prst="rect">
            <a:avLst/>
          </a:prstGeom>
          <a:noFill/>
        </p:spPr>
        <p:txBody>
          <a:bodyPr wrap="none" lIns="68580" tIns="34290" rIns="68580" bIns="34290" rtlCol="0">
            <a:spAutoFit/>
          </a:bodyPr>
          <a:lstStyle/>
          <a:p>
            <a:r>
              <a:rPr lang="en-US" sz="4050" dirty="0" smtClean="0">
                <a:solidFill>
                  <a:srgbClr val="9BBC57"/>
                </a:solidFill>
                <a:latin typeface="Sosa" pitchFamily="2" charset="0"/>
              </a:rPr>
              <a:t>W</a:t>
            </a:r>
            <a:endParaRPr lang="en-US" sz="4050" dirty="0">
              <a:solidFill>
                <a:srgbClr val="9BBC57"/>
              </a:solidFill>
              <a:latin typeface="Sosa" pitchFamily="2" charset="0"/>
            </a:endParaRPr>
          </a:p>
        </p:txBody>
      </p:sp>
      <p:sp>
        <p:nvSpPr>
          <p:cNvPr id="29" name="TextBox 28"/>
          <p:cNvSpPr txBox="1">
            <a:spLocks/>
          </p:cNvSpPr>
          <p:nvPr/>
        </p:nvSpPr>
        <p:spPr>
          <a:xfrm>
            <a:off x="517080" y="3583833"/>
            <a:ext cx="657872" cy="692497"/>
          </a:xfrm>
          <a:prstGeom prst="rect">
            <a:avLst/>
          </a:prstGeom>
          <a:noFill/>
        </p:spPr>
        <p:txBody>
          <a:bodyPr wrap="none" lIns="68580" tIns="34290" rIns="68580" bIns="34290" rtlCol="0">
            <a:spAutoFit/>
          </a:bodyPr>
          <a:lstStyle/>
          <a:p>
            <a:r>
              <a:rPr lang="en-US" sz="4050" dirty="0" smtClean="0">
                <a:solidFill>
                  <a:srgbClr val="F49D15"/>
                </a:solidFill>
                <a:latin typeface="Sosa" pitchFamily="2" charset="0"/>
              </a:rPr>
              <a:t>6</a:t>
            </a:r>
            <a:endParaRPr lang="en-US" sz="4050" dirty="0">
              <a:solidFill>
                <a:srgbClr val="F49D15"/>
              </a:solidFill>
              <a:latin typeface="Sosa" pitchFamily="2" charset="0"/>
            </a:endParaRPr>
          </a:p>
        </p:txBody>
      </p:sp>
      <p:sp>
        <p:nvSpPr>
          <p:cNvPr id="30" name="TextBox 29"/>
          <p:cNvSpPr txBox="1">
            <a:spLocks/>
          </p:cNvSpPr>
          <p:nvPr/>
        </p:nvSpPr>
        <p:spPr>
          <a:xfrm>
            <a:off x="2741244" y="3615038"/>
            <a:ext cx="657872" cy="692497"/>
          </a:xfrm>
          <a:prstGeom prst="rect">
            <a:avLst/>
          </a:prstGeom>
          <a:noFill/>
        </p:spPr>
        <p:txBody>
          <a:bodyPr wrap="none" lIns="68580" tIns="34290" rIns="68580" bIns="34290" rtlCol="0">
            <a:spAutoFit/>
          </a:bodyPr>
          <a:lstStyle/>
          <a:p>
            <a:r>
              <a:rPr lang="en-US" sz="4050" dirty="0" smtClean="0">
                <a:solidFill>
                  <a:srgbClr val="C0392B"/>
                </a:solidFill>
                <a:latin typeface="Sosa" pitchFamily="2" charset="0"/>
              </a:rPr>
              <a:t>Z</a:t>
            </a:r>
            <a:endParaRPr lang="en-US" sz="4050" dirty="0">
              <a:solidFill>
                <a:srgbClr val="C0392B"/>
              </a:solidFill>
              <a:latin typeface="Sosa" pitchFamily="2" charset="0"/>
            </a:endParaRPr>
          </a:p>
        </p:txBody>
      </p:sp>
      <p:sp>
        <p:nvSpPr>
          <p:cNvPr id="33" name="TextBox 32"/>
          <p:cNvSpPr txBox="1">
            <a:spLocks/>
          </p:cNvSpPr>
          <p:nvPr/>
        </p:nvSpPr>
        <p:spPr>
          <a:xfrm>
            <a:off x="514252" y="2631569"/>
            <a:ext cx="657872" cy="692497"/>
          </a:xfrm>
          <a:prstGeom prst="rect">
            <a:avLst/>
          </a:prstGeom>
          <a:noFill/>
        </p:spPr>
        <p:txBody>
          <a:bodyPr wrap="none" lIns="68580" tIns="34290" rIns="68580" bIns="34290" rtlCol="0">
            <a:spAutoFit/>
          </a:bodyPr>
          <a:lstStyle/>
          <a:p>
            <a:r>
              <a:rPr lang="en-US" sz="4050" dirty="0">
                <a:solidFill>
                  <a:srgbClr val="297F9D"/>
                </a:solidFill>
                <a:latin typeface="Sosa" pitchFamily="2" charset="0"/>
              </a:rPr>
              <a:t>e</a:t>
            </a:r>
          </a:p>
        </p:txBody>
      </p:sp>
      <p:sp>
        <p:nvSpPr>
          <p:cNvPr id="34" name="TextBox 33"/>
          <p:cNvSpPr txBox="1">
            <a:spLocks/>
          </p:cNvSpPr>
          <p:nvPr/>
        </p:nvSpPr>
        <p:spPr>
          <a:xfrm>
            <a:off x="514251" y="1712005"/>
            <a:ext cx="657872" cy="692497"/>
          </a:xfrm>
          <a:prstGeom prst="rect">
            <a:avLst/>
          </a:prstGeom>
          <a:noFill/>
        </p:spPr>
        <p:txBody>
          <a:bodyPr wrap="none" lIns="68580" tIns="34290" rIns="68580" bIns="34290" rtlCol="0">
            <a:spAutoFit/>
          </a:bodyPr>
          <a:lstStyle/>
          <a:p>
            <a:r>
              <a:rPr lang="en-US" sz="4050" dirty="0">
                <a:solidFill>
                  <a:srgbClr val="563722"/>
                </a:solidFill>
                <a:latin typeface="Sosa" pitchFamily="2" charset="0"/>
              </a:rPr>
              <a:t>q</a:t>
            </a:r>
          </a:p>
        </p:txBody>
      </p:sp>
      <p:pic>
        <p:nvPicPr>
          <p:cNvPr id="35" name="Picture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8592" y="285752"/>
            <a:ext cx="3903482" cy="3620621"/>
          </a:xfrm>
          <a:prstGeom prst="rect">
            <a:avLst/>
          </a:prstGeom>
        </p:spPr>
      </p:pic>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019943" y="3085991"/>
            <a:ext cx="2283077" cy="2273808"/>
          </a:xfrm>
          <a:prstGeom prst="rect">
            <a:avLst/>
          </a:prstGeom>
        </p:spPr>
      </p:pic>
      <p:pic>
        <p:nvPicPr>
          <p:cNvPr id="41" name="Picture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009856" y="3228650"/>
            <a:ext cx="2306494" cy="2247828"/>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500" fill="hold"/>
                                        <p:tgtEl>
                                          <p:spTgt spid="41"/>
                                        </p:tgtEl>
                                        <p:attrNameLst>
                                          <p:attrName>ppt_x</p:attrName>
                                        </p:attrNameLst>
                                      </p:cBhvr>
                                      <p:tavLst>
                                        <p:tav tm="0">
                                          <p:val>
                                            <p:strVal val="1+#ppt_w/2"/>
                                          </p:val>
                                        </p:tav>
                                        <p:tav tm="100000">
                                          <p:val>
                                            <p:strVal val="#ppt_x"/>
                                          </p:val>
                                        </p:tav>
                                      </p:tavLst>
                                    </p:anim>
                                    <p:anim calcmode="lin" valueType="num">
                                      <p:cBhvr additive="base">
                                        <p:cTn id="19" dur="500" fill="hold"/>
                                        <p:tgtEl>
                                          <p:spTgt spid="41"/>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anim calcmode="lin" valueType="num">
                                      <p:cBhvr>
                                        <p:cTn id="28" dur="500" fill="hold"/>
                                        <p:tgtEl>
                                          <p:spTgt spid="35"/>
                                        </p:tgtEl>
                                        <p:attrNameLst>
                                          <p:attrName>ppt_x</p:attrName>
                                        </p:attrNameLst>
                                      </p:cBhvr>
                                      <p:tavLst>
                                        <p:tav tm="0">
                                          <p:val>
                                            <p:strVal val="#ppt_x"/>
                                          </p:val>
                                        </p:tav>
                                        <p:tav tm="100000">
                                          <p:val>
                                            <p:strVal val="#ppt_x"/>
                                          </p:val>
                                        </p:tav>
                                      </p:tavLst>
                                    </p:anim>
                                    <p:anim calcmode="lin" valueType="num">
                                      <p:cBhvr>
                                        <p:cTn id="29" dur="500" fill="hold"/>
                                        <p:tgtEl>
                                          <p:spTgt spid="3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anim calcmode="lin" valueType="num">
                                      <p:cBhvr>
                                        <p:cTn id="33" dur="500" fill="hold"/>
                                        <p:tgtEl>
                                          <p:spTgt spid="20"/>
                                        </p:tgtEl>
                                        <p:attrNameLst>
                                          <p:attrName>ppt_x</p:attrName>
                                        </p:attrNameLst>
                                      </p:cBhvr>
                                      <p:tavLst>
                                        <p:tav tm="0">
                                          <p:val>
                                            <p:strVal val="#ppt_x"/>
                                          </p:val>
                                        </p:tav>
                                        <p:tav tm="100000">
                                          <p:val>
                                            <p:strVal val="#ppt_x"/>
                                          </p:val>
                                        </p:tav>
                                      </p:tavLst>
                                    </p:anim>
                                    <p:anim calcmode="lin" valueType="num">
                                      <p:cBhvr>
                                        <p:cTn id="34" dur="5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anim calcmode="lin" valueType="num">
                                      <p:cBhvr>
                                        <p:cTn id="38" dur="500" fill="hold"/>
                                        <p:tgtEl>
                                          <p:spTgt spid="19"/>
                                        </p:tgtEl>
                                        <p:attrNameLst>
                                          <p:attrName>ppt_x</p:attrName>
                                        </p:attrNameLst>
                                      </p:cBhvr>
                                      <p:tavLst>
                                        <p:tav tm="0">
                                          <p:val>
                                            <p:strVal val="#ppt_x"/>
                                          </p:val>
                                        </p:tav>
                                        <p:tav tm="100000">
                                          <p:val>
                                            <p:strVal val="#ppt_x"/>
                                          </p:val>
                                        </p:tav>
                                      </p:tavLst>
                                    </p:anim>
                                    <p:anim calcmode="lin" valueType="num">
                                      <p:cBhvr>
                                        <p:cTn id="39" dur="500" fill="hold"/>
                                        <p:tgtEl>
                                          <p:spTgt spid="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anim calcmode="lin" valueType="num">
                                      <p:cBhvr>
                                        <p:cTn id="43" dur="500" fill="hold"/>
                                        <p:tgtEl>
                                          <p:spTgt spid="21"/>
                                        </p:tgtEl>
                                        <p:attrNameLst>
                                          <p:attrName>ppt_x</p:attrName>
                                        </p:attrNameLst>
                                      </p:cBhvr>
                                      <p:tavLst>
                                        <p:tav tm="0">
                                          <p:val>
                                            <p:strVal val="#ppt_x"/>
                                          </p:val>
                                        </p:tav>
                                        <p:tav tm="100000">
                                          <p:val>
                                            <p:strVal val="#ppt_x"/>
                                          </p:val>
                                        </p:tav>
                                      </p:tavLst>
                                    </p:anim>
                                    <p:anim calcmode="lin" valueType="num">
                                      <p:cBhvr>
                                        <p:cTn id="44" dur="5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anim calcmode="lin" valueType="num">
                                      <p:cBhvr>
                                        <p:cTn id="48" dur="500" fill="hold"/>
                                        <p:tgtEl>
                                          <p:spTgt spid="22"/>
                                        </p:tgtEl>
                                        <p:attrNameLst>
                                          <p:attrName>ppt_x</p:attrName>
                                        </p:attrNameLst>
                                      </p:cBhvr>
                                      <p:tavLst>
                                        <p:tav tm="0">
                                          <p:val>
                                            <p:strVal val="#ppt_x"/>
                                          </p:val>
                                        </p:tav>
                                        <p:tav tm="100000">
                                          <p:val>
                                            <p:strVal val="#ppt_x"/>
                                          </p:val>
                                        </p:tav>
                                      </p:tavLst>
                                    </p:anim>
                                    <p:anim calcmode="lin" valueType="num">
                                      <p:cBhvr>
                                        <p:cTn id="49" dur="50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anim calcmode="lin" valueType="num">
                                      <p:cBhvr>
                                        <p:cTn id="53" dur="500" fill="hold"/>
                                        <p:tgtEl>
                                          <p:spTgt spid="24"/>
                                        </p:tgtEl>
                                        <p:attrNameLst>
                                          <p:attrName>ppt_x</p:attrName>
                                        </p:attrNameLst>
                                      </p:cBhvr>
                                      <p:tavLst>
                                        <p:tav tm="0">
                                          <p:val>
                                            <p:strVal val="#ppt_x"/>
                                          </p:val>
                                        </p:tav>
                                        <p:tav tm="100000">
                                          <p:val>
                                            <p:strVal val="#ppt_x"/>
                                          </p:val>
                                        </p:tav>
                                      </p:tavLst>
                                    </p:anim>
                                    <p:anim calcmode="lin" valueType="num">
                                      <p:cBhvr>
                                        <p:cTn id="54" dur="500" fill="hold"/>
                                        <p:tgtEl>
                                          <p:spTgt spid="2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anim calcmode="lin" valueType="num">
                                      <p:cBhvr>
                                        <p:cTn id="58" dur="500" fill="hold"/>
                                        <p:tgtEl>
                                          <p:spTgt spid="23"/>
                                        </p:tgtEl>
                                        <p:attrNameLst>
                                          <p:attrName>ppt_x</p:attrName>
                                        </p:attrNameLst>
                                      </p:cBhvr>
                                      <p:tavLst>
                                        <p:tav tm="0">
                                          <p:val>
                                            <p:strVal val="#ppt_x"/>
                                          </p:val>
                                        </p:tav>
                                        <p:tav tm="100000">
                                          <p:val>
                                            <p:strVal val="#ppt_x"/>
                                          </p:val>
                                        </p:tav>
                                      </p:tavLst>
                                    </p:anim>
                                    <p:anim calcmode="lin" valueType="num">
                                      <p:cBhvr>
                                        <p:cTn id="59" dur="500" fill="hold"/>
                                        <p:tgtEl>
                                          <p:spTgt spid="2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anim calcmode="lin" valueType="num">
                                      <p:cBhvr>
                                        <p:cTn id="63" dur="500" fill="hold"/>
                                        <p:tgtEl>
                                          <p:spTgt spid="34"/>
                                        </p:tgtEl>
                                        <p:attrNameLst>
                                          <p:attrName>ppt_x</p:attrName>
                                        </p:attrNameLst>
                                      </p:cBhvr>
                                      <p:tavLst>
                                        <p:tav tm="0">
                                          <p:val>
                                            <p:strVal val="#ppt_x"/>
                                          </p:val>
                                        </p:tav>
                                        <p:tav tm="100000">
                                          <p:val>
                                            <p:strVal val="#ppt_x"/>
                                          </p:val>
                                        </p:tav>
                                      </p:tavLst>
                                    </p:anim>
                                    <p:anim calcmode="lin" valueType="num">
                                      <p:cBhvr>
                                        <p:cTn id="64" dur="500" fill="hold"/>
                                        <p:tgtEl>
                                          <p:spTgt spid="3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anim calcmode="lin" valueType="num">
                                      <p:cBhvr>
                                        <p:cTn id="68" dur="500" fill="hold"/>
                                        <p:tgtEl>
                                          <p:spTgt spid="33"/>
                                        </p:tgtEl>
                                        <p:attrNameLst>
                                          <p:attrName>ppt_x</p:attrName>
                                        </p:attrNameLst>
                                      </p:cBhvr>
                                      <p:tavLst>
                                        <p:tav tm="0">
                                          <p:val>
                                            <p:strVal val="#ppt_x"/>
                                          </p:val>
                                        </p:tav>
                                        <p:tav tm="100000">
                                          <p:val>
                                            <p:strVal val="#ppt_x"/>
                                          </p:val>
                                        </p:tav>
                                      </p:tavLst>
                                    </p:anim>
                                    <p:anim calcmode="lin" valueType="num">
                                      <p:cBhvr>
                                        <p:cTn id="69" dur="500" fill="hold"/>
                                        <p:tgtEl>
                                          <p:spTgt spid="3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anim calcmode="lin" valueType="num">
                                      <p:cBhvr>
                                        <p:cTn id="73" dur="500" fill="hold"/>
                                        <p:tgtEl>
                                          <p:spTgt spid="29"/>
                                        </p:tgtEl>
                                        <p:attrNameLst>
                                          <p:attrName>ppt_x</p:attrName>
                                        </p:attrNameLst>
                                      </p:cBhvr>
                                      <p:tavLst>
                                        <p:tav tm="0">
                                          <p:val>
                                            <p:strVal val="#ppt_x"/>
                                          </p:val>
                                        </p:tav>
                                        <p:tav tm="100000">
                                          <p:val>
                                            <p:strVal val="#ppt_x"/>
                                          </p:val>
                                        </p:tav>
                                      </p:tavLst>
                                    </p:anim>
                                    <p:anim calcmode="lin" valueType="num">
                                      <p:cBhvr>
                                        <p:cTn id="74" dur="500" fill="hold"/>
                                        <p:tgtEl>
                                          <p:spTgt spid="2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500"/>
                                        <p:tgtEl>
                                          <p:spTgt spid="30"/>
                                        </p:tgtEl>
                                      </p:cBhvr>
                                    </p:animEffect>
                                    <p:anim calcmode="lin" valueType="num">
                                      <p:cBhvr>
                                        <p:cTn id="78" dur="500" fill="hold"/>
                                        <p:tgtEl>
                                          <p:spTgt spid="30"/>
                                        </p:tgtEl>
                                        <p:attrNameLst>
                                          <p:attrName>ppt_x</p:attrName>
                                        </p:attrNameLst>
                                      </p:cBhvr>
                                      <p:tavLst>
                                        <p:tav tm="0">
                                          <p:val>
                                            <p:strVal val="#ppt_x"/>
                                          </p:val>
                                        </p:tav>
                                        <p:tav tm="100000">
                                          <p:val>
                                            <p:strVal val="#ppt_x"/>
                                          </p:val>
                                        </p:tav>
                                      </p:tavLst>
                                    </p:anim>
                                    <p:anim calcmode="lin" valueType="num">
                                      <p:cBhvr>
                                        <p:cTn id="79" dur="500" fill="hold"/>
                                        <p:tgtEl>
                                          <p:spTgt spid="3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anim calcmode="lin" valueType="num">
                                      <p:cBhvr>
                                        <p:cTn id="83" dur="500" fill="hold"/>
                                        <p:tgtEl>
                                          <p:spTgt spid="28"/>
                                        </p:tgtEl>
                                        <p:attrNameLst>
                                          <p:attrName>ppt_x</p:attrName>
                                        </p:attrNameLst>
                                      </p:cBhvr>
                                      <p:tavLst>
                                        <p:tav tm="0">
                                          <p:val>
                                            <p:strVal val="#ppt_x"/>
                                          </p:val>
                                        </p:tav>
                                        <p:tav tm="100000">
                                          <p:val>
                                            <p:strVal val="#ppt_x"/>
                                          </p:val>
                                        </p:tav>
                                      </p:tavLst>
                                    </p:anim>
                                    <p:anim calcmode="lin" valueType="num">
                                      <p:cBhvr>
                                        <p:cTn id="84" dur="500" fill="hold"/>
                                        <p:tgtEl>
                                          <p:spTgt spid="2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500"/>
                                        <p:tgtEl>
                                          <p:spTgt spid="27"/>
                                        </p:tgtEl>
                                      </p:cBhvr>
                                    </p:animEffect>
                                    <p:anim calcmode="lin" valueType="num">
                                      <p:cBhvr>
                                        <p:cTn id="88" dur="500" fill="hold"/>
                                        <p:tgtEl>
                                          <p:spTgt spid="27"/>
                                        </p:tgtEl>
                                        <p:attrNameLst>
                                          <p:attrName>ppt_x</p:attrName>
                                        </p:attrNameLst>
                                      </p:cBhvr>
                                      <p:tavLst>
                                        <p:tav tm="0">
                                          <p:val>
                                            <p:strVal val="#ppt_x"/>
                                          </p:val>
                                        </p:tav>
                                        <p:tav tm="100000">
                                          <p:val>
                                            <p:strVal val="#ppt_x"/>
                                          </p:val>
                                        </p:tav>
                                      </p:tavLst>
                                    </p:anim>
                                    <p:anim calcmode="lin" valueType="num">
                                      <p:cBhvr>
                                        <p:cTn id="89"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27" grpId="0"/>
      <p:bldP spid="28" grpId="0"/>
      <p:bldP spid="29" grpId="0"/>
      <p:bldP spid="30" grpId="0"/>
      <p:bldP spid="33" grpId="0"/>
      <p:bldP spid="3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10"/>
          <p:cNvSpPr txBox="1">
            <a:spLocks noChangeArrowheads="1"/>
          </p:cNvSpPr>
          <p:nvPr/>
        </p:nvSpPr>
        <p:spPr bwMode="auto">
          <a:xfrm>
            <a:off x="490753" y="25056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WELL DISPLAY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0" name="Text Box 10"/>
          <p:cNvSpPr txBox="1">
            <a:spLocks noChangeArrowheads="1"/>
          </p:cNvSpPr>
          <p:nvPr/>
        </p:nvSpPr>
        <p:spPr bwMode="auto">
          <a:xfrm>
            <a:off x="7211605" y="25056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SECURITY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1" name="Text Box 10"/>
          <p:cNvSpPr txBox="1">
            <a:spLocks noChangeArrowheads="1"/>
          </p:cNvSpPr>
          <p:nvPr/>
        </p:nvSpPr>
        <p:spPr bwMode="auto">
          <a:xfrm>
            <a:off x="3851179" y="25056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MANAGEMENT</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2" name="Text Box 10"/>
          <p:cNvSpPr txBox="1">
            <a:spLocks noChangeArrowheads="1"/>
          </p:cNvSpPr>
          <p:nvPr/>
        </p:nvSpPr>
        <p:spPr bwMode="auto">
          <a:xfrm>
            <a:off x="5531392" y="2505643"/>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RESPONSIVE</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3" name="Text Box 10"/>
          <p:cNvSpPr txBox="1">
            <a:spLocks noChangeArrowheads="1"/>
          </p:cNvSpPr>
          <p:nvPr/>
        </p:nvSpPr>
        <p:spPr bwMode="auto">
          <a:xfrm>
            <a:off x="2170966" y="25056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MARKETING</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4" name="Text Box 7"/>
          <p:cNvSpPr txBox="1">
            <a:spLocks noChangeArrowheads="1"/>
          </p:cNvSpPr>
          <p:nvPr/>
        </p:nvSpPr>
        <p:spPr bwMode="auto">
          <a:xfrm>
            <a:off x="2981440" y="6278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6" name="Freeform 5"/>
          <p:cNvSpPr>
            <a:spLocks/>
          </p:cNvSpPr>
          <p:nvPr/>
        </p:nvSpPr>
        <p:spPr bwMode="auto">
          <a:xfrm>
            <a:off x="426548" y="28564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27" name="Freeform 5"/>
          <p:cNvSpPr>
            <a:spLocks/>
          </p:cNvSpPr>
          <p:nvPr/>
        </p:nvSpPr>
        <p:spPr bwMode="auto">
          <a:xfrm>
            <a:off x="2106761" y="28564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28" name="Freeform 5"/>
          <p:cNvSpPr>
            <a:spLocks/>
          </p:cNvSpPr>
          <p:nvPr/>
        </p:nvSpPr>
        <p:spPr bwMode="auto">
          <a:xfrm>
            <a:off x="3786974" y="28564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29" name="Freeform 5"/>
          <p:cNvSpPr>
            <a:spLocks/>
          </p:cNvSpPr>
          <p:nvPr/>
        </p:nvSpPr>
        <p:spPr bwMode="auto">
          <a:xfrm>
            <a:off x="5467187" y="28564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30" name="Freeform 5"/>
          <p:cNvSpPr>
            <a:spLocks/>
          </p:cNvSpPr>
          <p:nvPr/>
        </p:nvSpPr>
        <p:spPr bwMode="auto">
          <a:xfrm>
            <a:off x="7147400" y="28564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31" name="TextBox 30"/>
          <p:cNvSpPr txBox="1">
            <a:spLocks/>
          </p:cNvSpPr>
          <p:nvPr/>
        </p:nvSpPr>
        <p:spPr>
          <a:xfrm>
            <a:off x="788176" y="1511100"/>
            <a:ext cx="830997" cy="900246"/>
          </a:xfrm>
          <a:prstGeom prst="rect">
            <a:avLst/>
          </a:prstGeom>
          <a:noFill/>
        </p:spPr>
        <p:txBody>
          <a:bodyPr wrap="none" lIns="68580" tIns="34290" rIns="68580" bIns="34290" rtlCol="0">
            <a:spAutoFit/>
          </a:bodyPr>
          <a:lstStyle/>
          <a:p>
            <a:r>
              <a:rPr lang="en-US" sz="5400" dirty="0" smtClean="0">
                <a:solidFill>
                  <a:srgbClr val="297F9D"/>
                </a:solidFill>
                <a:latin typeface="Sosa" pitchFamily="2" charset="0"/>
              </a:rPr>
              <a:t>A</a:t>
            </a:r>
            <a:endParaRPr lang="en-US" sz="5400" dirty="0">
              <a:solidFill>
                <a:srgbClr val="297F9D"/>
              </a:solidFill>
              <a:latin typeface="Sosa" pitchFamily="2" charset="0"/>
            </a:endParaRPr>
          </a:p>
        </p:txBody>
      </p:sp>
      <p:sp>
        <p:nvSpPr>
          <p:cNvPr id="32" name="TextBox 31"/>
          <p:cNvSpPr txBox="1">
            <a:spLocks/>
          </p:cNvSpPr>
          <p:nvPr/>
        </p:nvSpPr>
        <p:spPr>
          <a:xfrm>
            <a:off x="2468389" y="1511100"/>
            <a:ext cx="830997" cy="900246"/>
          </a:xfrm>
          <a:prstGeom prst="rect">
            <a:avLst/>
          </a:prstGeom>
          <a:noFill/>
        </p:spPr>
        <p:txBody>
          <a:bodyPr wrap="none" lIns="68580" tIns="34290" rIns="68580" bIns="34290" rtlCol="0">
            <a:spAutoFit/>
          </a:bodyPr>
          <a:lstStyle/>
          <a:p>
            <a:r>
              <a:rPr lang="en-US" sz="5400" dirty="0">
                <a:solidFill>
                  <a:srgbClr val="15A185"/>
                </a:solidFill>
                <a:latin typeface="Sosa" pitchFamily="2" charset="0"/>
              </a:rPr>
              <a:t>E</a:t>
            </a:r>
          </a:p>
        </p:txBody>
      </p:sp>
      <p:sp>
        <p:nvSpPr>
          <p:cNvPr id="33" name="TextBox 32"/>
          <p:cNvSpPr txBox="1">
            <a:spLocks/>
          </p:cNvSpPr>
          <p:nvPr/>
        </p:nvSpPr>
        <p:spPr>
          <a:xfrm>
            <a:off x="4149149" y="1511100"/>
            <a:ext cx="830997" cy="900246"/>
          </a:xfrm>
          <a:prstGeom prst="rect">
            <a:avLst/>
          </a:prstGeom>
          <a:noFill/>
        </p:spPr>
        <p:txBody>
          <a:bodyPr wrap="none" lIns="68580" tIns="34290" rIns="68580" bIns="34290"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4" name="TextBox 33"/>
          <p:cNvSpPr txBox="1">
            <a:spLocks/>
          </p:cNvSpPr>
          <p:nvPr/>
        </p:nvSpPr>
        <p:spPr>
          <a:xfrm>
            <a:off x="5828269" y="1511100"/>
            <a:ext cx="830997" cy="900246"/>
          </a:xfrm>
          <a:prstGeom prst="rect">
            <a:avLst/>
          </a:prstGeom>
          <a:noFill/>
        </p:spPr>
        <p:txBody>
          <a:bodyPr wrap="none" lIns="68580" tIns="34290" rIns="68580" bIns="34290"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35" name="TextBox 34"/>
          <p:cNvSpPr txBox="1">
            <a:spLocks/>
          </p:cNvSpPr>
          <p:nvPr/>
        </p:nvSpPr>
        <p:spPr>
          <a:xfrm>
            <a:off x="7509028" y="1511100"/>
            <a:ext cx="830997" cy="900246"/>
          </a:xfrm>
          <a:prstGeom prst="rect">
            <a:avLst/>
          </a:prstGeom>
          <a:noFill/>
        </p:spPr>
        <p:txBody>
          <a:bodyPr wrap="none" lIns="68580" tIns="34290" rIns="68580" bIns="34290"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250" fill="hold"/>
                                        <p:tgtEl>
                                          <p:spTgt spid="19"/>
                                        </p:tgtEl>
                                        <p:attrNameLst>
                                          <p:attrName>ppt_w</p:attrName>
                                        </p:attrNameLst>
                                      </p:cBhvr>
                                      <p:tavLst>
                                        <p:tav tm="0">
                                          <p:val>
                                            <p:fltVal val="0"/>
                                          </p:val>
                                        </p:tav>
                                        <p:tav tm="100000">
                                          <p:val>
                                            <p:strVal val="#ppt_w"/>
                                          </p:val>
                                        </p:tav>
                                      </p:tavLst>
                                    </p:anim>
                                    <p:anim calcmode="lin" valueType="num">
                                      <p:cBhvr>
                                        <p:cTn id="24" dur="250" fill="hold"/>
                                        <p:tgtEl>
                                          <p:spTgt spid="19"/>
                                        </p:tgtEl>
                                        <p:attrNameLst>
                                          <p:attrName>ppt_h</p:attrName>
                                        </p:attrNameLst>
                                      </p:cBhvr>
                                      <p:tavLst>
                                        <p:tav tm="0">
                                          <p:val>
                                            <p:fltVal val="0"/>
                                          </p:val>
                                        </p:tav>
                                        <p:tav tm="100000">
                                          <p:val>
                                            <p:strVal val="#ppt_h"/>
                                          </p:val>
                                        </p:tav>
                                      </p:tavLst>
                                    </p:anim>
                                    <p:animEffect transition="in" filter="fade">
                                      <p:cBhvr>
                                        <p:cTn id="25" dur="250"/>
                                        <p:tgtEl>
                                          <p:spTgt spid="19"/>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1000"/>
                                        <p:tgtEl>
                                          <p:spTgt spid="26"/>
                                        </p:tgtEl>
                                      </p:cBhvr>
                                    </p:animEffect>
                                    <p:anim calcmode="lin" valueType="num">
                                      <p:cBhvr>
                                        <p:cTn id="29" dur="1000" fill="hold"/>
                                        <p:tgtEl>
                                          <p:spTgt spid="26"/>
                                        </p:tgtEl>
                                        <p:attrNameLst>
                                          <p:attrName>ppt_x</p:attrName>
                                        </p:attrNameLst>
                                      </p:cBhvr>
                                      <p:tavLst>
                                        <p:tav tm="0">
                                          <p:val>
                                            <p:strVal val="#ppt_x"/>
                                          </p:val>
                                        </p:tav>
                                        <p:tav tm="100000">
                                          <p:val>
                                            <p:strVal val="#ppt_x"/>
                                          </p:val>
                                        </p:tav>
                                      </p:tavLst>
                                    </p:anim>
                                    <p:anim calcmode="lin" valueType="num">
                                      <p:cBhvr>
                                        <p:cTn id="30" dur="1000" fill="hold"/>
                                        <p:tgtEl>
                                          <p:spTgt spid="26"/>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250" fill="hold"/>
                                        <p:tgtEl>
                                          <p:spTgt spid="23"/>
                                        </p:tgtEl>
                                        <p:attrNameLst>
                                          <p:attrName>ppt_w</p:attrName>
                                        </p:attrNameLst>
                                      </p:cBhvr>
                                      <p:tavLst>
                                        <p:tav tm="0">
                                          <p:val>
                                            <p:fltVal val="0"/>
                                          </p:val>
                                        </p:tav>
                                        <p:tav tm="100000">
                                          <p:val>
                                            <p:strVal val="#ppt_w"/>
                                          </p:val>
                                        </p:tav>
                                      </p:tavLst>
                                    </p:anim>
                                    <p:anim calcmode="lin" valueType="num">
                                      <p:cBhvr>
                                        <p:cTn id="39" dur="250" fill="hold"/>
                                        <p:tgtEl>
                                          <p:spTgt spid="23"/>
                                        </p:tgtEl>
                                        <p:attrNameLst>
                                          <p:attrName>ppt_h</p:attrName>
                                        </p:attrNameLst>
                                      </p:cBhvr>
                                      <p:tavLst>
                                        <p:tav tm="0">
                                          <p:val>
                                            <p:fltVal val="0"/>
                                          </p:val>
                                        </p:tav>
                                        <p:tav tm="100000">
                                          <p:val>
                                            <p:strVal val="#ppt_h"/>
                                          </p:val>
                                        </p:tav>
                                      </p:tavLst>
                                    </p:anim>
                                    <p:animEffect transition="in" filter="fade">
                                      <p:cBhvr>
                                        <p:cTn id="40" dur="250"/>
                                        <p:tgtEl>
                                          <p:spTgt spid="23"/>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750"/>
                                        <p:tgtEl>
                                          <p:spTgt spid="27"/>
                                        </p:tgtEl>
                                      </p:cBhvr>
                                    </p:animEffect>
                                    <p:anim calcmode="lin" valueType="num">
                                      <p:cBhvr>
                                        <p:cTn id="44" dur="750" fill="hold"/>
                                        <p:tgtEl>
                                          <p:spTgt spid="27"/>
                                        </p:tgtEl>
                                        <p:attrNameLst>
                                          <p:attrName>ppt_x</p:attrName>
                                        </p:attrNameLst>
                                      </p:cBhvr>
                                      <p:tavLst>
                                        <p:tav tm="0">
                                          <p:val>
                                            <p:strVal val="#ppt_x"/>
                                          </p:val>
                                        </p:tav>
                                        <p:tav tm="100000">
                                          <p:val>
                                            <p:strVal val="#ppt_x"/>
                                          </p:val>
                                        </p:tav>
                                      </p:tavLst>
                                    </p:anim>
                                    <p:anim calcmode="lin" valueType="num">
                                      <p:cBhvr>
                                        <p:cTn id="45" dur="750" fill="hold"/>
                                        <p:tgtEl>
                                          <p:spTgt spid="27"/>
                                        </p:tgtEl>
                                        <p:attrNameLst>
                                          <p:attrName>ppt_y</p:attrName>
                                        </p:attrNameLst>
                                      </p:cBhvr>
                                      <p:tavLst>
                                        <p:tav tm="0">
                                          <p:val>
                                            <p:strVal val="#ppt_y+.1"/>
                                          </p:val>
                                        </p:tav>
                                        <p:tav tm="100000">
                                          <p:val>
                                            <p:strVal val="#ppt_y"/>
                                          </p:val>
                                        </p:tav>
                                      </p:tavLst>
                                    </p:anim>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4250"/>
                            </p:stCondLst>
                            <p:childTnLst>
                              <p:par>
                                <p:cTn id="51" presetID="53" presetClass="entr" presetSubtype="16"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250" fill="hold"/>
                                        <p:tgtEl>
                                          <p:spTgt spid="21"/>
                                        </p:tgtEl>
                                        <p:attrNameLst>
                                          <p:attrName>ppt_w</p:attrName>
                                        </p:attrNameLst>
                                      </p:cBhvr>
                                      <p:tavLst>
                                        <p:tav tm="0">
                                          <p:val>
                                            <p:fltVal val="0"/>
                                          </p:val>
                                        </p:tav>
                                        <p:tav tm="100000">
                                          <p:val>
                                            <p:strVal val="#ppt_w"/>
                                          </p:val>
                                        </p:tav>
                                      </p:tavLst>
                                    </p:anim>
                                    <p:anim calcmode="lin" valueType="num">
                                      <p:cBhvr>
                                        <p:cTn id="54" dur="250" fill="hold"/>
                                        <p:tgtEl>
                                          <p:spTgt spid="21"/>
                                        </p:tgtEl>
                                        <p:attrNameLst>
                                          <p:attrName>ppt_h</p:attrName>
                                        </p:attrNameLst>
                                      </p:cBhvr>
                                      <p:tavLst>
                                        <p:tav tm="0">
                                          <p:val>
                                            <p:fltVal val="0"/>
                                          </p:val>
                                        </p:tav>
                                        <p:tav tm="100000">
                                          <p:val>
                                            <p:strVal val="#ppt_h"/>
                                          </p:val>
                                        </p:tav>
                                      </p:tavLst>
                                    </p:anim>
                                    <p:animEffect transition="in" filter="fade">
                                      <p:cBhvr>
                                        <p:cTn id="55" dur="250"/>
                                        <p:tgtEl>
                                          <p:spTgt spid="21"/>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750"/>
                                        <p:tgtEl>
                                          <p:spTgt spid="28"/>
                                        </p:tgtEl>
                                      </p:cBhvr>
                                    </p:animEffect>
                                    <p:anim calcmode="lin" valueType="num">
                                      <p:cBhvr>
                                        <p:cTn id="59" dur="750" fill="hold"/>
                                        <p:tgtEl>
                                          <p:spTgt spid="28"/>
                                        </p:tgtEl>
                                        <p:attrNameLst>
                                          <p:attrName>ppt_x</p:attrName>
                                        </p:attrNameLst>
                                      </p:cBhvr>
                                      <p:tavLst>
                                        <p:tav tm="0">
                                          <p:val>
                                            <p:strVal val="#ppt_x"/>
                                          </p:val>
                                        </p:tav>
                                        <p:tav tm="100000">
                                          <p:val>
                                            <p:strVal val="#ppt_x"/>
                                          </p:val>
                                        </p:tav>
                                      </p:tavLst>
                                    </p:anim>
                                    <p:anim calcmode="lin" valueType="num">
                                      <p:cBhvr>
                                        <p:cTn id="60" dur="750" fill="hold"/>
                                        <p:tgtEl>
                                          <p:spTgt spid="28"/>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10" presetClass="entr" presetSubtype="0"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childTnLst>
                          </p:cTn>
                        </p:par>
                        <p:par>
                          <p:cTn id="65" fill="hold">
                            <p:stCondLst>
                              <p:cond delay="5500"/>
                            </p:stCondLst>
                            <p:childTnLst>
                              <p:par>
                                <p:cTn id="66" presetID="53" presetClass="entr" presetSubtype="16"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p:cTn id="68" dur="250" fill="hold"/>
                                        <p:tgtEl>
                                          <p:spTgt spid="22"/>
                                        </p:tgtEl>
                                        <p:attrNameLst>
                                          <p:attrName>ppt_w</p:attrName>
                                        </p:attrNameLst>
                                      </p:cBhvr>
                                      <p:tavLst>
                                        <p:tav tm="0">
                                          <p:val>
                                            <p:fltVal val="0"/>
                                          </p:val>
                                        </p:tav>
                                        <p:tav tm="100000">
                                          <p:val>
                                            <p:strVal val="#ppt_w"/>
                                          </p:val>
                                        </p:tav>
                                      </p:tavLst>
                                    </p:anim>
                                    <p:anim calcmode="lin" valueType="num">
                                      <p:cBhvr>
                                        <p:cTn id="69" dur="250" fill="hold"/>
                                        <p:tgtEl>
                                          <p:spTgt spid="22"/>
                                        </p:tgtEl>
                                        <p:attrNameLst>
                                          <p:attrName>ppt_h</p:attrName>
                                        </p:attrNameLst>
                                      </p:cBhvr>
                                      <p:tavLst>
                                        <p:tav tm="0">
                                          <p:val>
                                            <p:fltVal val="0"/>
                                          </p:val>
                                        </p:tav>
                                        <p:tav tm="100000">
                                          <p:val>
                                            <p:strVal val="#ppt_h"/>
                                          </p:val>
                                        </p:tav>
                                      </p:tavLst>
                                    </p:anim>
                                    <p:animEffect transition="in" filter="fade">
                                      <p:cBhvr>
                                        <p:cTn id="70" dur="250"/>
                                        <p:tgtEl>
                                          <p:spTgt spid="22"/>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750"/>
                                        <p:tgtEl>
                                          <p:spTgt spid="29"/>
                                        </p:tgtEl>
                                      </p:cBhvr>
                                    </p:animEffect>
                                    <p:anim calcmode="lin" valueType="num">
                                      <p:cBhvr>
                                        <p:cTn id="74" dur="750" fill="hold"/>
                                        <p:tgtEl>
                                          <p:spTgt spid="29"/>
                                        </p:tgtEl>
                                        <p:attrNameLst>
                                          <p:attrName>ppt_x</p:attrName>
                                        </p:attrNameLst>
                                      </p:cBhvr>
                                      <p:tavLst>
                                        <p:tav tm="0">
                                          <p:val>
                                            <p:strVal val="#ppt_x"/>
                                          </p:val>
                                        </p:tav>
                                        <p:tav tm="100000">
                                          <p:val>
                                            <p:strVal val="#ppt_x"/>
                                          </p:val>
                                        </p:tav>
                                      </p:tavLst>
                                    </p:anim>
                                    <p:anim calcmode="lin" valueType="num">
                                      <p:cBhvr>
                                        <p:cTn id="75" dur="750" fill="hold"/>
                                        <p:tgtEl>
                                          <p:spTgt spid="29"/>
                                        </p:tgtEl>
                                        <p:attrNameLst>
                                          <p:attrName>ppt_y</p:attrName>
                                        </p:attrNameLst>
                                      </p:cBhvr>
                                      <p:tavLst>
                                        <p:tav tm="0">
                                          <p:val>
                                            <p:strVal val="#ppt_y+.1"/>
                                          </p:val>
                                        </p:tav>
                                        <p:tav tm="100000">
                                          <p:val>
                                            <p:strVal val="#ppt_y"/>
                                          </p:val>
                                        </p:tav>
                                      </p:tavLst>
                                    </p:anim>
                                  </p:childTnLst>
                                </p:cTn>
                              </p:par>
                            </p:childTnLst>
                          </p:cTn>
                        </p:par>
                        <p:par>
                          <p:cTn id="76" fill="hold">
                            <p:stCondLst>
                              <p:cond delay="6250"/>
                            </p:stCondLst>
                            <p:childTnLst>
                              <p:par>
                                <p:cTn id="77" presetID="10" presetClass="entr" presetSubtype="0"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500"/>
                                        <p:tgtEl>
                                          <p:spTgt spid="35"/>
                                        </p:tgtEl>
                                      </p:cBhvr>
                                    </p:animEffect>
                                  </p:childTnLst>
                                </p:cTn>
                              </p:par>
                            </p:childTnLst>
                          </p:cTn>
                        </p:par>
                        <p:par>
                          <p:cTn id="80" fill="hold">
                            <p:stCondLst>
                              <p:cond delay="6750"/>
                            </p:stCondLst>
                            <p:childTnLst>
                              <p:par>
                                <p:cTn id="81" presetID="53" presetClass="entr" presetSubtype="16"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250" fill="hold"/>
                                        <p:tgtEl>
                                          <p:spTgt spid="20"/>
                                        </p:tgtEl>
                                        <p:attrNameLst>
                                          <p:attrName>ppt_w</p:attrName>
                                        </p:attrNameLst>
                                      </p:cBhvr>
                                      <p:tavLst>
                                        <p:tav tm="0">
                                          <p:val>
                                            <p:fltVal val="0"/>
                                          </p:val>
                                        </p:tav>
                                        <p:tav tm="100000">
                                          <p:val>
                                            <p:strVal val="#ppt_w"/>
                                          </p:val>
                                        </p:tav>
                                      </p:tavLst>
                                    </p:anim>
                                    <p:anim calcmode="lin" valueType="num">
                                      <p:cBhvr>
                                        <p:cTn id="84" dur="250" fill="hold"/>
                                        <p:tgtEl>
                                          <p:spTgt spid="20"/>
                                        </p:tgtEl>
                                        <p:attrNameLst>
                                          <p:attrName>ppt_h</p:attrName>
                                        </p:attrNameLst>
                                      </p:cBhvr>
                                      <p:tavLst>
                                        <p:tav tm="0">
                                          <p:val>
                                            <p:fltVal val="0"/>
                                          </p:val>
                                        </p:tav>
                                        <p:tav tm="100000">
                                          <p:val>
                                            <p:strVal val="#ppt_h"/>
                                          </p:val>
                                        </p:tav>
                                      </p:tavLst>
                                    </p:anim>
                                    <p:animEffect transition="in" filter="fade">
                                      <p:cBhvr>
                                        <p:cTn id="85" dur="250"/>
                                        <p:tgtEl>
                                          <p:spTgt spid="20"/>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750"/>
                                        <p:tgtEl>
                                          <p:spTgt spid="30"/>
                                        </p:tgtEl>
                                      </p:cBhvr>
                                    </p:animEffect>
                                    <p:anim calcmode="lin" valueType="num">
                                      <p:cBhvr>
                                        <p:cTn id="89" dur="750" fill="hold"/>
                                        <p:tgtEl>
                                          <p:spTgt spid="30"/>
                                        </p:tgtEl>
                                        <p:attrNameLst>
                                          <p:attrName>ppt_x</p:attrName>
                                        </p:attrNameLst>
                                      </p:cBhvr>
                                      <p:tavLst>
                                        <p:tav tm="0">
                                          <p:val>
                                            <p:strVal val="#ppt_x"/>
                                          </p:val>
                                        </p:tav>
                                        <p:tav tm="100000">
                                          <p:val>
                                            <p:strVal val="#ppt_x"/>
                                          </p:val>
                                        </p:tav>
                                      </p:tavLst>
                                    </p:anim>
                                    <p:anim calcmode="lin" valueType="num">
                                      <p:cBhvr>
                                        <p:cTn id="90"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animBg="1"/>
      <p:bldP spid="27" grpId="0" animBg="1"/>
      <p:bldP spid="28" grpId="0" animBg="1"/>
      <p:bldP spid="29" grpId="0" animBg="1"/>
      <p:bldP spid="30" grpId="0" animBg="1"/>
      <p:bldP spid="31" grpId="0"/>
      <p:bldP spid="32" grpId="0"/>
      <p:bldP spid="33" grpId="0"/>
      <p:bldP spid="34" grpId="0"/>
      <p:bldP spid="3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a:spLocks/>
          </p:cNvSpPr>
          <p:nvPr/>
        </p:nvSpPr>
        <p:spPr>
          <a:xfrm>
            <a:off x="0" y="285750"/>
            <a:ext cx="3352800" cy="5143500"/>
          </a:xfrm>
          <a:prstGeom prst="rect">
            <a:avLst/>
          </a:prstGeom>
          <a:solidFill>
            <a:schemeClr val="accent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5" name="Text Box 10"/>
          <p:cNvSpPr txBox="1">
            <a:spLocks noChangeArrowheads="1"/>
          </p:cNvSpPr>
          <p:nvPr/>
        </p:nvSpPr>
        <p:spPr bwMode="auto">
          <a:xfrm>
            <a:off x="1283751" y="647701"/>
            <a:ext cx="1808499"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a:solidFill>
                  <a:prstClr val="white"/>
                </a:solidFill>
                <a:latin typeface="Open Sans" pitchFamily="34" charset="0"/>
                <a:ea typeface="Open Sans" pitchFamily="34" charset="0"/>
                <a:cs typeface="Open Sans" pitchFamily="34" charset="0"/>
              </a:rPr>
              <a:t>Connectivity</a:t>
            </a: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1283749" y="1790701"/>
            <a:ext cx="1808498"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a:solidFill>
                  <a:prstClr val="white"/>
                </a:solidFill>
                <a:latin typeface="Open Sans" pitchFamily="34" charset="0"/>
                <a:ea typeface="Open Sans" pitchFamily="34" charset="0"/>
                <a:cs typeface="Open Sans" pitchFamily="34" charset="0"/>
              </a:rPr>
              <a:t>Presentation</a:t>
            </a: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1283750" y="2933701"/>
            <a:ext cx="1824929"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Media</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8" name="Text Box 10"/>
          <p:cNvSpPr txBox="1">
            <a:spLocks noChangeArrowheads="1"/>
          </p:cNvSpPr>
          <p:nvPr/>
        </p:nvSpPr>
        <p:spPr bwMode="auto">
          <a:xfrm>
            <a:off x="1283750" y="4076701"/>
            <a:ext cx="1824929"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Promotion</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9" name="Oval 18"/>
          <p:cNvSpPr>
            <a:spLocks/>
          </p:cNvSpPr>
          <p:nvPr/>
        </p:nvSpPr>
        <p:spPr>
          <a:xfrm>
            <a:off x="462174" y="1984672"/>
            <a:ext cx="716318" cy="720428"/>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h</a:t>
            </a:r>
            <a:endParaRPr lang="en-US" sz="3000" dirty="0">
              <a:solidFill>
                <a:prstClr val="white"/>
              </a:solidFill>
              <a:latin typeface="Sosa" pitchFamily="2" charset="0"/>
            </a:endParaRPr>
          </a:p>
        </p:txBody>
      </p:sp>
      <p:sp>
        <p:nvSpPr>
          <p:cNvPr id="20" name="Oval 19"/>
          <p:cNvSpPr>
            <a:spLocks/>
          </p:cNvSpPr>
          <p:nvPr/>
        </p:nvSpPr>
        <p:spPr>
          <a:xfrm>
            <a:off x="462174" y="841672"/>
            <a:ext cx="716318" cy="720428"/>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q</a:t>
            </a:r>
            <a:endParaRPr lang="en-US" sz="3000" dirty="0">
              <a:solidFill>
                <a:prstClr val="white"/>
              </a:solidFill>
              <a:latin typeface="Sosa" pitchFamily="2" charset="0"/>
            </a:endParaRPr>
          </a:p>
        </p:txBody>
      </p:sp>
      <p:sp>
        <p:nvSpPr>
          <p:cNvPr id="21" name="Oval 20"/>
          <p:cNvSpPr>
            <a:spLocks/>
          </p:cNvSpPr>
          <p:nvPr/>
        </p:nvSpPr>
        <p:spPr>
          <a:xfrm>
            <a:off x="462174" y="4270672"/>
            <a:ext cx="716318" cy="720428"/>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r</a:t>
            </a:r>
            <a:endParaRPr lang="en-US" sz="3000" dirty="0">
              <a:solidFill>
                <a:prstClr val="white"/>
              </a:solidFill>
              <a:latin typeface="Sosa" pitchFamily="2" charset="0"/>
            </a:endParaRPr>
          </a:p>
        </p:txBody>
      </p:sp>
      <p:sp>
        <p:nvSpPr>
          <p:cNvPr id="22" name="Oval 21"/>
          <p:cNvSpPr>
            <a:spLocks/>
          </p:cNvSpPr>
          <p:nvPr/>
        </p:nvSpPr>
        <p:spPr>
          <a:xfrm>
            <a:off x="462174" y="3127672"/>
            <a:ext cx="716318" cy="720428"/>
          </a:xfrm>
          <a:prstGeom prst="ellipse">
            <a:avLst/>
          </a:prstGeom>
          <a:solidFill>
            <a:srgbClr val="9BBC57"/>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x</a:t>
            </a:r>
            <a:endParaRPr lang="en-US" sz="3000" dirty="0">
              <a:solidFill>
                <a:prstClr val="white"/>
              </a:solidFill>
              <a:latin typeface="Sosa" pitchFamily="2"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ppt_x"/>
                                          </p:val>
                                        </p:tav>
                                        <p:tav tm="100000">
                                          <p:val>
                                            <p:strVal val="#ppt_x"/>
                                          </p:val>
                                        </p:tav>
                                      </p:tavLst>
                                    </p:anim>
                                    <p:anim calcmode="lin" valueType="num">
                                      <p:cBhvr additive="base">
                                        <p:cTn id="3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P spid="21" grpId="0" animBg="1"/>
      <p:bldP spid="2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rgbClr val="F19759"/>
        </a:solidFill>
        <a:effectLst/>
      </p:bgPr>
    </p:bg>
    <p:spTree>
      <p:nvGrpSpPr>
        <p:cNvPr id="1" name=""/>
        <p:cNvGrpSpPr/>
        <p:nvPr/>
      </p:nvGrpSpPr>
      <p:grpSpPr>
        <a:xfrm>
          <a:off x="0" y="0"/>
          <a:ext cx="0" cy="0"/>
          <a:chOff x="0" y="0"/>
          <a:chExt cx="0" cy="0"/>
        </a:xfrm>
      </p:grpSpPr>
      <p:sp>
        <p:nvSpPr>
          <p:cNvPr id="6" name="TextBox 5"/>
          <p:cNvSpPr txBox="1">
            <a:spLocks/>
          </p:cNvSpPr>
          <p:nvPr/>
        </p:nvSpPr>
        <p:spPr>
          <a:xfrm>
            <a:off x="3197518" y="2225088"/>
            <a:ext cx="5581658" cy="1950530"/>
          </a:xfrm>
          <a:prstGeom prst="rect">
            <a:avLst/>
          </a:prstGeom>
          <a:noFill/>
        </p:spPr>
        <p:txBody>
          <a:bodyPr wrap="square" lIns="91438" tIns="45718" rIns="91438" bIns="45718" rtlCol="0">
            <a:spAutoFit/>
          </a:bodyPr>
          <a:lstStyle/>
          <a:p>
            <a:pPr algn="ctr">
              <a:lnSpc>
                <a:spcPct val="70000"/>
              </a:lnSpc>
            </a:pPr>
            <a:r>
              <a:rPr lang="en-US" sz="8625" dirty="0">
                <a:solidFill>
                  <a:srgbClr val="663300"/>
                </a:solidFill>
                <a:latin typeface="Janda Manatee Solid" panose="02000506000000020004" pitchFamily="2" charset="0"/>
                <a:cs typeface="Helvetica Neue"/>
              </a:rPr>
              <a:t>COFFEE</a:t>
            </a:r>
          </a:p>
          <a:p>
            <a:pPr algn="ctr">
              <a:lnSpc>
                <a:spcPct val="70000"/>
              </a:lnSpc>
            </a:pPr>
            <a:r>
              <a:rPr lang="en-US" sz="8625" dirty="0">
                <a:solidFill>
                  <a:srgbClr val="663300"/>
                </a:solidFill>
                <a:latin typeface="Janda Manatee Solid" panose="02000506000000020004" pitchFamily="2" charset="0"/>
                <a:cs typeface="Helvetica Neue"/>
              </a:rPr>
              <a:t>BREAK</a:t>
            </a:r>
          </a:p>
        </p:txBody>
      </p:sp>
      <p:sp>
        <p:nvSpPr>
          <p:cNvPr id="7" name="TextBox 6"/>
          <p:cNvSpPr txBox="1">
            <a:spLocks/>
          </p:cNvSpPr>
          <p:nvPr/>
        </p:nvSpPr>
        <p:spPr>
          <a:xfrm>
            <a:off x="3562593" y="3869838"/>
            <a:ext cx="5071594" cy="403953"/>
          </a:xfrm>
          <a:prstGeom prst="rect">
            <a:avLst/>
          </a:prstGeom>
          <a:noFill/>
        </p:spPr>
        <p:txBody>
          <a:bodyPr wrap="square" lIns="91438" tIns="45718" rIns="91438" bIns="45718" rtlCol="0">
            <a:spAutoFit/>
          </a:bodyPr>
          <a:lstStyle/>
          <a:p>
            <a:pPr algn="ctr"/>
            <a:r>
              <a:rPr lang="en-US" sz="2025" dirty="0">
                <a:solidFill>
                  <a:srgbClr val="663300"/>
                </a:solidFill>
                <a:latin typeface="Helvetica Neue"/>
                <a:cs typeface="Helvetica Neue"/>
              </a:rPr>
              <a:t>15 MINUTES OF RELAX</a:t>
            </a:r>
          </a:p>
        </p:txBody>
      </p:sp>
      <p:sp>
        <p:nvSpPr>
          <p:cNvPr id="8" name="TextBox 7"/>
          <p:cNvSpPr txBox="1">
            <a:spLocks/>
          </p:cNvSpPr>
          <p:nvPr/>
        </p:nvSpPr>
        <p:spPr>
          <a:xfrm>
            <a:off x="4376255" y="1505447"/>
            <a:ext cx="3444273" cy="553994"/>
          </a:xfrm>
          <a:prstGeom prst="rect">
            <a:avLst/>
          </a:prstGeom>
          <a:noFill/>
        </p:spPr>
        <p:txBody>
          <a:bodyPr wrap="square" lIns="91438" tIns="45718" rIns="91438" bIns="45718" rtlCol="0">
            <a:spAutoFit/>
          </a:bodyPr>
          <a:lstStyle/>
          <a:p>
            <a:r>
              <a:rPr lang="en-US" sz="3000" dirty="0" smtClean="0">
                <a:solidFill>
                  <a:srgbClr val="663300"/>
                </a:solidFill>
                <a:latin typeface="handwriting-draft_free-version" panose="02000500000000000000" pitchFamily="2" charset="0"/>
                <a:cs typeface="Helvetica Neue"/>
              </a:rPr>
              <a:t>TIME FOR A</a:t>
            </a:r>
            <a:endParaRPr lang="en-US" sz="3000" dirty="0">
              <a:solidFill>
                <a:srgbClr val="663300"/>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702" y="285751"/>
            <a:ext cx="4856300" cy="5143501"/>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571500"/>
            <a:ext cx="9300411" cy="4572000"/>
          </a:xfrm>
          <a:prstGeom prst="rect">
            <a:avLst/>
          </a:prstGeom>
        </p:spPr>
      </p:pic>
      <p:sp>
        <p:nvSpPr>
          <p:cNvPr id="7" name="TextBox 6"/>
          <p:cNvSpPr txBox="1">
            <a:spLocks/>
          </p:cNvSpPr>
          <p:nvPr/>
        </p:nvSpPr>
        <p:spPr>
          <a:xfrm>
            <a:off x="3048564" y="3338229"/>
            <a:ext cx="3046872" cy="1255724"/>
          </a:xfrm>
          <a:prstGeom prst="rect">
            <a:avLst/>
          </a:prstGeom>
          <a:noFill/>
        </p:spPr>
        <p:txBody>
          <a:bodyPr wrap="square" lIns="91438" tIns="45718" rIns="91438" bIns="45718" rtlCol="0">
            <a:spAutoFit/>
          </a:bodyPr>
          <a:lstStyle/>
          <a:p>
            <a:pPr algn="ctr">
              <a:lnSpc>
                <a:spcPct val="70000"/>
              </a:lnSpc>
            </a:pPr>
            <a:r>
              <a:rPr lang="en-US" sz="5400" dirty="0">
                <a:solidFill>
                  <a:srgbClr val="DD904A"/>
                </a:solidFill>
                <a:latin typeface="Janda Manatee Solid" panose="02000506000000020004" pitchFamily="2" charset="0"/>
                <a:cs typeface="Helvetica Neue"/>
              </a:rPr>
              <a:t>COFFEE</a:t>
            </a:r>
          </a:p>
          <a:p>
            <a:pPr algn="ctr">
              <a:lnSpc>
                <a:spcPct val="70000"/>
              </a:lnSpc>
            </a:pPr>
            <a:r>
              <a:rPr lang="en-US" sz="5400" dirty="0">
                <a:solidFill>
                  <a:srgbClr val="DD904A"/>
                </a:solidFill>
                <a:latin typeface="Janda Manatee Solid" panose="02000506000000020004" pitchFamily="2" charset="0"/>
                <a:cs typeface="Helvetica Neue"/>
              </a:rPr>
              <a:t>BREAK</a:t>
            </a:r>
          </a:p>
        </p:txBody>
      </p:sp>
      <p:sp>
        <p:nvSpPr>
          <p:cNvPr id="8" name="TextBox 7"/>
          <p:cNvSpPr txBox="1">
            <a:spLocks/>
          </p:cNvSpPr>
          <p:nvPr/>
        </p:nvSpPr>
        <p:spPr>
          <a:xfrm>
            <a:off x="2036203" y="4455454"/>
            <a:ext cx="5071594" cy="276995"/>
          </a:xfrm>
          <a:prstGeom prst="rect">
            <a:avLst/>
          </a:prstGeom>
          <a:noFill/>
        </p:spPr>
        <p:txBody>
          <a:bodyPr wrap="square" lIns="91438" tIns="45718" rIns="91438" bIns="45718" rtlCol="0">
            <a:spAutoFit/>
          </a:bodyPr>
          <a:lstStyle/>
          <a:p>
            <a:pPr algn="ctr"/>
            <a:r>
              <a:rPr lang="en-US" sz="1200" dirty="0">
                <a:solidFill>
                  <a:srgbClr val="DD904A"/>
                </a:solidFill>
                <a:latin typeface="Helvetica Neue"/>
                <a:cs typeface="Helvetica Neue"/>
              </a:rPr>
              <a:t>15 MINUTES OF RELAX</a:t>
            </a:r>
          </a:p>
        </p:txBody>
      </p:sp>
      <p:sp>
        <p:nvSpPr>
          <p:cNvPr id="9" name="TextBox 8"/>
          <p:cNvSpPr txBox="1">
            <a:spLocks/>
          </p:cNvSpPr>
          <p:nvPr/>
        </p:nvSpPr>
        <p:spPr>
          <a:xfrm>
            <a:off x="2713121" y="2927178"/>
            <a:ext cx="3717758" cy="369328"/>
          </a:xfrm>
          <a:prstGeom prst="rect">
            <a:avLst/>
          </a:prstGeom>
          <a:noFill/>
        </p:spPr>
        <p:txBody>
          <a:bodyPr wrap="square" lIns="91438" tIns="45718" rIns="91438" bIns="45718" rtlCol="0">
            <a:spAutoFit/>
          </a:bodyPr>
          <a:lstStyle/>
          <a:p>
            <a:pPr algn="ctr"/>
            <a:r>
              <a:rPr lang="en-US" dirty="0" smtClean="0">
                <a:solidFill>
                  <a:srgbClr val="DD904A"/>
                </a:solidFill>
                <a:latin typeface="handwriting-draft_free-version" panose="02000500000000000000" pitchFamily="2" charset="0"/>
                <a:cs typeface="Helvetica Neue"/>
              </a:rPr>
              <a:t>TIME FOR A</a:t>
            </a:r>
            <a:endParaRPr lang="en-US"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900" decel="100000" fill="hold"/>
                                        <p:tgtEl>
                                          <p:spTgt spid="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p:cNvSpPr>
          <p:nvPr/>
        </p:nvSpPr>
        <p:spPr>
          <a:xfrm>
            <a:off x="3197518" y="2225088"/>
            <a:ext cx="5581658" cy="1950530"/>
          </a:xfrm>
          <a:prstGeom prst="rect">
            <a:avLst/>
          </a:prstGeom>
          <a:noFill/>
        </p:spPr>
        <p:txBody>
          <a:bodyPr wrap="square" lIns="91438" tIns="45718" rIns="91438" bIns="45718" rtlCol="0">
            <a:spAutoFit/>
          </a:bodyPr>
          <a:lstStyle/>
          <a:p>
            <a:pPr algn="ctr">
              <a:lnSpc>
                <a:spcPct val="70000"/>
              </a:lnSpc>
            </a:pPr>
            <a:r>
              <a:rPr lang="en-US" sz="8625" dirty="0">
                <a:solidFill>
                  <a:srgbClr val="663300"/>
                </a:solidFill>
                <a:latin typeface="Janda Manatee Solid" panose="02000506000000020004" pitchFamily="2" charset="0"/>
                <a:cs typeface="Helvetica Neue"/>
              </a:rPr>
              <a:t>COFFEE</a:t>
            </a:r>
          </a:p>
          <a:p>
            <a:pPr algn="ctr">
              <a:lnSpc>
                <a:spcPct val="70000"/>
              </a:lnSpc>
            </a:pPr>
            <a:r>
              <a:rPr lang="en-US" sz="8625" dirty="0">
                <a:solidFill>
                  <a:srgbClr val="663300"/>
                </a:solidFill>
                <a:latin typeface="Janda Manatee Solid" panose="02000506000000020004" pitchFamily="2" charset="0"/>
                <a:cs typeface="Helvetica Neue"/>
              </a:rPr>
              <a:t>BREAK</a:t>
            </a:r>
          </a:p>
        </p:txBody>
      </p:sp>
      <p:sp>
        <p:nvSpPr>
          <p:cNvPr id="7" name="TextBox 6"/>
          <p:cNvSpPr txBox="1">
            <a:spLocks/>
          </p:cNvSpPr>
          <p:nvPr/>
        </p:nvSpPr>
        <p:spPr>
          <a:xfrm>
            <a:off x="3562593" y="3869838"/>
            <a:ext cx="5071594" cy="403953"/>
          </a:xfrm>
          <a:prstGeom prst="rect">
            <a:avLst/>
          </a:prstGeom>
          <a:noFill/>
        </p:spPr>
        <p:txBody>
          <a:bodyPr wrap="square" lIns="91438" tIns="45718" rIns="91438" bIns="45718" rtlCol="0">
            <a:spAutoFit/>
          </a:bodyPr>
          <a:lstStyle/>
          <a:p>
            <a:pPr algn="ctr"/>
            <a:r>
              <a:rPr lang="en-US" sz="2025" dirty="0">
                <a:solidFill>
                  <a:srgbClr val="663300"/>
                </a:solidFill>
                <a:latin typeface="Helvetica Neue"/>
                <a:cs typeface="Helvetica Neue"/>
              </a:rPr>
              <a:t>15 MINUTES OF RELAX</a:t>
            </a:r>
          </a:p>
        </p:txBody>
      </p:sp>
      <p:sp>
        <p:nvSpPr>
          <p:cNvPr id="8" name="TextBox 7"/>
          <p:cNvSpPr txBox="1">
            <a:spLocks/>
          </p:cNvSpPr>
          <p:nvPr/>
        </p:nvSpPr>
        <p:spPr>
          <a:xfrm>
            <a:off x="4376255" y="1505447"/>
            <a:ext cx="3444273" cy="553994"/>
          </a:xfrm>
          <a:prstGeom prst="rect">
            <a:avLst/>
          </a:prstGeom>
          <a:noFill/>
        </p:spPr>
        <p:txBody>
          <a:bodyPr wrap="square" lIns="91438" tIns="45718" rIns="91438" bIns="45718" rtlCol="0">
            <a:spAutoFit/>
          </a:bodyPr>
          <a:lstStyle/>
          <a:p>
            <a:r>
              <a:rPr lang="en-US" sz="3000" dirty="0" smtClean="0">
                <a:solidFill>
                  <a:srgbClr val="663300"/>
                </a:solidFill>
                <a:latin typeface="handwriting-draft_free-version" panose="02000500000000000000" pitchFamily="2" charset="0"/>
                <a:cs typeface="Helvetica Neue"/>
              </a:rPr>
              <a:t>TIME FOR A</a:t>
            </a:r>
            <a:endParaRPr lang="en-US" sz="3000" dirty="0">
              <a:solidFill>
                <a:srgbClr val="663300"/>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702" y="285751"/>
            <a:ext cx="4856300" cy="5143501"/>
          </a:xfrm>
          <a:prstGeom prst="rect">
            <a:avLst/>
          </a:prstGeom>
        </p:spPr>
      </p:pic>
    </p:spTree>
    <p:extLst>
      <p:ext uri="{BB962C8B-B14F-4D97-AF65-F5344CB8AC3E}">
        <p14:creationId xmlns:p14="http://schemas.microsoft.com/office/powerpoint/2010/main" val="8398032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571500"/>
            <a:ext cx="9144000" cy="4572000"/>
          </a:xfrm>
          <a:prstGeom prst="rect">
            <a:avLst/>
          </a:prstGeom>
        </p:spPr>
      </p:pic>
      <p:sp>
        <p:nvSpPr>
          <p:cNvPr id="7" name="TextBox 6"/>
          <p:cNvSpPr txBox="1">
            <a:spLocks/>
          </p:cNvSpPr>
          <p:nvPr/>
        </p:nvSpPr>
        <p:spPr>
          <a:xfrm>
            <a:off x="3048564" y="3398386"/>
            <a:ext cx="3046872" cy="1255724"/>
          </a:xfrm>
          <a:prstGeom prst="rect">
            <a:avLst/>
          </a:prstGeom>
          <a:noFill/>
        </p:spPr>
        <p:txBody>
          <a:bodyPr wrap="square" lIns="91438" tIns="45718" rIns="91438" bIns="45718" rtlCol="0">
            <a:spAutoFit/>
          </a:bodyPr>
          <a:lstStyle/>
          <a:p>
            <a:pPr algn="ctr">
              <a:lnSpc>
                <a:spcPct val="70000"/>
              </a:lnSpc>
            </a:pPr>
            <a:r>
              <a:rPr lang="en-US" sz="5400" dirty="0">
                <a:solidFill>
                  <a:srgbClr val="563722"/>
                </a:solidFill>
                <a:latin typeface="Janda Manatee Solid" panose="02000506000000020004" pitchFamily="2" charset="0"/>
                <a:cs typeface="Helvetica Neue"/>
              </a:rPr>
              <a:t>COFFEE</a:t>
            </a:r>
          </a:p>
          <a:p>
            <a:pPr algn="ctr">
              <a:lnSpc>
                <a:spcPct val="70000"/>
              </a:lnSpc>
            </a:pPr>
            <a:r>
              <a:rPr lang="en-US" sz="5400" dirty="0">
                <a:solidFill>
                  <a:srgbClr val="563722"/>
                </a:solidFill>
                <a:latin typeface="Janda Manatee Solid" panose="02000506000000020004" pitchFamily="2" charset="0"/>
                <a:cs typeface="Helvetica Neue"/>
              </a:rPr>
              <a:t>BREAK</a:t>
            </a:r>
          </a:p>
        </p:txBody>
      </p:sp>
      <p:sp>
        <p:nvSpPr>
          <p:cNvPr id="8" name="TextBox 7"/>
          <p:cNvSpPr txBox="1">
            <a:spLocks/>
          </p:cNvSpPr>
          <p:nvPr/>
        </p:nvSpPr>
        <p:spPr>
          <a:xfrm>
            <a:off x="2036203" y="4455454"/>
            <a:ext cx="5071594" cy="276995"/>
          </a:xfrm>
          <a:prstGeom prst="rect">
            <a:avLst/>
          </a:prstGeom>
          <a:noFill/>
        </p:spPr>
        <p:txBody>
          <a:bodyPr wrap="square" lIns="91438" tIns="45718" rIns="91438" bIns="45718" rtlCol="0">
            <a:spAutoFit/>
          </a:bodyPr>
          <a:lstStyle/>
          <a:p>
            <a:pPr algn="ctr"/>
            <a:r>
              <a:rPr lang="en-US" sz="1200" b="1" dirty="0">
                <a:solidFill>
                  <a:srgbClr val="9B684B"/>
                </a:solidFill>
                <a:latin typeface="Helvetica Neue"/>
                <a:cs typeface="Helvetica Neue"/>
              </a:rPr>
              <a:t>15 MINUTES OF RELAX</a:t>
            </a:r>
          </a:p>
        </p:txBody>
      </p:sp>
      <p:sp>
        <p:nvSpPr>
          <p:cNvPr id="9" name="TextBox 8"/>
          <p:cNvSpPr txBox="1">
            <a:spLocks/>
          </p:cNvSpPr>
          <p:nvPr/>
        </p:nvSpPr>
        <p:spPr>
          <a:xfrm>
            <a:off x="2713120" y="2857500"/>
            <a:ext cx="3717758" cy="461661"/>
          </a:xfrm>
          <a:prstGeom prst="rect">
            <a:avLst/>
          </a:prstGeom>
          <a:noFill/>
        </p:spPr>
        <p:txBody>
          <a:bodyPr wrap="square" lIns="91438" tIns="45718" rIns="91438" bIns="45718" rtlCol="0">
            <a:spAutoFit/>
          </a:bodyPr>
          <a:lstStyle/>
          <a:p>
            <a:pPr algn="ctr"/>
            <a:r>
              <a:rPr lang="en-US" sz="2400" dirty="0" smtClean="0">
                <a:solidFill>
                  <a:srgbClr val="9B684B"/>
                </a:solidFill>
                <a:latin typeface="akaDora" panose="03030500000000020002" pitchFamily="66" charset="0"/>
                <a:cs typeface="Helvetica Neue"/>
              </a:rPr>
              <a:t>Take a Little</a:t>
            </a:r>
            <a:endParaRPr lang="en-US" sz="2400" dirty="0">
              <a:solidFill>
                <a:srgbClr val="9B684B"/>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900" decel="100000" fill="hold"/>
                                        <p:tgtEl>
                                          <p:spTgt spid="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a:spLocks/>
          </p:cNvSpPr>
          <p:nvPr/>
        </p:nvSpPr>
        <p:spPr>
          <a:xfrm>
            <a:off x="3197518" y="2225087"/>
            <a:ext cx="5581658" cy="1529133"/>
          </a:xfrm>
          <a:prstGeom prst="rect">
            <a:avLst/>
          </a:prstGeom>
          <a:noFill/>
        </p:spPr>
        <p:txBody>
          <a:bodyPr wrap="square" lIns="91438" tIns="45718" rIns="91438" bIns="45718" rtlCol="0">
            <a:spAutoFit/>
          </a:bodyPr>
          <a:lstStyle/>
          <a:p>
            <a:pPr>
              <a:lnSpc>
                <a:spcPct val="70000"/>
              </a:lnSpc>
            </a:pPr>
            <a:r>
              <a:rPr lang="en-US" sz="6600" b="1" dirty="0">
                <a:solidFill>
                  <a:schemeClr val="bg1"/>
                </a:solidFill>
                <a:latin typeface="Helvetica Neue"/>
                <a:cs typeface="Helvetica Neue"/>
              </a:rPr>
              <a:t>COFFEE</a:t>
            </a:r>
          </a:p>
          <a:p>
            <a:pPr>
              <a:lnSpc>
                <a:spcPct val="70000"/>
              </a:lnSpc>
            </a:pPr>
            <a:r>
              <a:rPr lang="en-US" sz="6600" b="1" dirty="0">
                <a:solidFill>
                  <a:schemeClr val="bg1"/>
                </a:solidFill>
                <a:latin typeface="Helvetica Neue"/>
                <a:cs typeface="Helvetica Neue"/>
              </a:rPr>
              <a:t>BREAK</a:t>
            </a:r>
          </a:p>
        </p:txBody>
      </p:sp>
      <p:sp>
        <p:nvSpPr>
          <p:cNvPr id="29" name="TextBox 28"/>
          <p:cNvSpPr txBox="1">
            <a:spLocks/>
          </p:cNvSpPr>
          <p:nvPr/>
        </p:nvSpPr>
        <p:spPr>
          <a:xfrm>
            <a:off x="3197518" y="3573646"/>
            <a:ext cx="5071594" cy="403953"/>
          </a:xfrm>
          <a:prstGeom prst="rect">
            <a:avLst/>
          </a:prstGeom>
          <a:noFill/>
        </p:spPr>
        <p:txBody>
          <a:bodyPr wrap="square" lIns="91438" tIns="45718" rIns="91438" bIns="45718" rtlCol="0">
            <a:spAutoFit/>
          </a:bodyPr>
          <a:lstStyle/>
          <a:p>
            <a:r>
              <a:rPr lang="en-US" sz="2025" dirty="0">
                <a:solidFill>
                  <a:schemeClr val="bg1"/>
                </a:solidFill>
                <a:latin typeface="Helvetica Neue"/>
                <a:cs typeface="Helvetica Neue"/>
              </a:rPr>
              <a:t>15 MINUTES OF RELAX</a:t>
            </a:r>
          </a:p>
        </p:txBody>
      </p:sp>
      <p:grpSp>
        <p:nvGrpSpPr>
          <p:cNvPr id="30" name="Group 29"/>
          <p:cNvGrpSpPr>
            <a:grpSpLocks/>
          </p:cNvGrpSpPr>
          <p:nvPr/>
        </p:nvGrpSpPr>
        <p:grpSpPr>
          <a:xfrm>
            <a:off x="3330563" y="4094342"/>
            <a:ext cx="2286000" cy="71120"/>
            <a:chOff x="0" y="3474720"/>
            <a:chExt cx="10261600" cy="71120"/>
          </a:xfrm>
        </p:grpSpPr>
        <p:sp>
          <p:nvSpPr>
            <p:cNvPr id="31" name="Rectangle 30"/>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6" name="TextBox 35"/>
          <p:cNvSpPr txBox="1">
            <a:spLocks/>
          </p:cNvSpPr>
          <p:nvPr/>
        </p:nvSpPr>
        <p:spPr>
          <a:xfrm>
            <a:off x="3232992" y="1879193"/>
            <a:ext cx="4517616" cy="334703"/>
          </a:xfrm>
          <a:prstGeom prst="rect">
            <a:avLst/>
          </a:prstGeom>
          <a:noFill/>
        </p:spPr>
        <p:txBody>
          <a:bodyPr wrap="square" lIns="91438" tIns="45718" rIns="91438" bIns="45718" rtlCol="0">
            <a:spAutoFit/>
          </a:bodyPr>
          <a:lstStyle/>
          <a:p>
            <a:r>
              <a:rPr lang="en-US" sz="1575" dirty="0">
                <a:solidFill>
                  <a:schemeClr val="bg1"/>
                </a:solidFill>
                <a:latin typeface="Helvetica Neue"/>
                <a:cs typeface="Helvetica Neue"/>
              </a:rPr>
              <a:t>ENJOY THIS GREAT TIME</a:t>
            </a:r>
          </a:p>
        </p:txBody>
      </p:sp>
      <p:grpSp>
        <p:nvGrpSpPr>
          <p:cNvPr id="37" name="Group 36"/>
          <p:cNvGrpSpPr>
            <a:grpSpLocks/>
          </p:cNvGrpSpPr>
          <p:nvPr/>
        </p:nvGrpSpPr>
        <p:grpSpPr>
          <a:xfrm>
            <a:off x="583636" y="1242055"/>
            <a:ext cx="2243879" cy="3017970"/>
            <a:chOff x="2374900" y="37324"/>
            <a:chExt cx="3589338" cy="4827587"/>
          </a:xfrm>
          <a:solidFill>
            <a:schemeClr val="accent4"/>
          </a:solidFill>
        </p:grpSpPr>
        <p:sp>
          <p:nvSpPr>
            <p:cNvPr id="38"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9"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0"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1"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900" decel="100000" fill="hold"/>
                                        <p:tgtEl>
                                          <p:spTgt spid="3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anim calcmode="lin" valueType="num">
                                      <p:cBhvr>
                                        <p:cTn id="15" dur="1000" fill="hold"/>
                                        <p:tgtEl>
                                          <p:spTgt spid="28"/>
                                        </p:tgtEl>
                                        <p:attrNameLst>
                                          <p:attrName>ppt_x</p:attrName>
                                        </p:attrNameLst>
                                      </p:cBhvr>
                                      <p:tavLst>
                                        <p:tav tm="0">
                                          <p:val>
                                            <p:strVal val="#ppt_x"/>
                                          </p:val>
                                        </p:tav>
                                        <p:tav tm="100000">
                                          <p:val>
                                            <p:strVal val="#ppt_x"/>
                                          </p:val>
                                        </p:tav>
                                      </p:tavLst>
                                    </p:anim>
                                    <p:anim calcmode="lin" valueType="num">
                                      <p:cBhvr>
                                        <p:cTn id="16" dur="900" decel="100000" fill="hold"/>
                                        <p:tgtEl>
                                          <p:spTgt spid="28"/>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1000"/>
                                        <p:tgtEl>
                                          <p:spTgt spid="29"/>
                                        </p:tgtEl>
                                      </p:cBhvr>
                                    </p:animEffect>
                                    <p:anim calcmode="lin" valueType="num">
                                      <p:cBhvr>
                                        <p:cTn id="22" dur="1000" fill="hold"/>
                                        <p:tgtEl>
                                          <p:spTgt spid="29"/>
                                        </p:tgtEl>
                                        <p:attrNameLst>
                                          <p:attrName>ppt_x</p:attrName>
                                        </p:attrNameLst>
                                      </p:cBhvr>
                                      <p:tavLst>
                                        <p:tav tm="0">
                                          <p:val>
                                            <p:strVal val="#ppt_x"/>
                                          </p:val>
                                        </p:tav>
                                        <p:tav tm="100000">
                                          <p:val>
                                            <p:strVal val="#ppt_x"/>
                                          </p:val>
                                        </p:tav>
                                      </p:tavLst>
                                    </p:anim>
                                    <p:anim calcmode="lin" valueType="num">
                                      <p:cBhvr>
                                        <p:cTn id="23" dur="900" decel="100000" fill="hold"/>
                                        <p:tgtEl>
                                          <p:spTgt spid="2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p:cNvGrpSpPr>
          <p:nvPr/>
        </p:nvGrpSpPr>
        <p:grpSpPr>
          <a:xfrm>
            <a:off x="4731827" y="627015"/>
            <a:ext cx="3316574" cy="4460722"/>
            <a:chOff x="2374900" y="37324"/>
            <a:chExt cx="3589338" cy="4827587"/>
          </a:xfrm>
          <a:solidFill>
            <a:srgbClr val="663300"/>
          </a:solidFill>
        </p:grpSpPr>
        <p:sp>
          <p:nvSpPr>
            <p:cNvPr id="11"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4"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15" name="TextBox 14"/>
          <p:cNvSpPr txBox="1">
            <a:spLocks/>
          </p:cNvSpPr>
          <p:nvPr/>
        </p:nvSpPr>
        <p:spPr>
          <a:xfrm>
            <a:off x="-164094" y="2472426"/>
            <a:ext cx="5581658" cy="1950530"/>
          </a:xfrm>
          <a:prstGeom prst="rect">
            <a:avLst/>
          </a:prstGeom>
          <a:noFill/>
        </p:spPr>
        <p:txBody>
          <a:bodyPr wrap="square" lIns="91438" tIns="45718" rIns="91438" bIns="45718" rtlCol="0">
            <a:spAutoFit/>
          </a:bodyPr>
          <a:lstStyle/>
          <a:p>
            <a:pPr algn="ctr">
              <a:lnSpc>
                <a:spcPct val="70000"/>
              </a:lnSpc>
            </a:pPr>
            <a:r>
              <a:rPr lang="en-US" sz="8625" dirty="0">
                <a:solidFill>
                  <a:srgbClr val="663300"/>
                </a:solidFill>
                <a:latin typeface="Janda Manatee Solid" panose="02000506000000020004" pitchFamily="2" charset="0"/>
                <a:cs typeface="Helvetica Neue"/>
              </a:rPr>
              <a:t>COFFEE</a:t>
            </a:r>
          </a:p>
          <a:p>
            <a:pPr algn="ctr">
              <a:lnSpc>
                <a:spcPct val="70000"/>
              </a:lnSpc>
            </a:pPr>
            <a:r>
              <a:rPr lang="en-US" sz="8625" dirty="0">
                <a:solidFill>
                  <a:srgbClr val="663300"/>
                </a:solidFill>
                <a:latin typeface="Janda Manatee Solid" panose="02000506000000020004" pitchFamily="2" charset="0"/>
                <a:cs typeface="Helvetica Neue"/>
              </a:rPr>
              <a:t>BREAK</a:t>
            </a:r>
          </a:p>
        </p:txBody>
      </p:sp>
      <p:sp>
        <p:nvSpPr>
          <p:cNvPr id="16" name="TextBox 15"/>
          <p:cNvSpPr txBox="1">
            <a:spLocks/>
          </p:cNvSpPr>
          <p:nvPr/>
        </p:nvSpPr>
        <p:spPr>
          <a:xfrm>
            <a:off x="200981" y="4117176"/>
            <a:ext cx="5071594" cy="403953"/>
          </a:xfrm>
          <a:prstGeom prst="rect">
            <a:avLst/>
          </a:prstGeom>
          <a:noFill/>
        </p:spPr>
        <p:txBody>
          <a:bodyPr wrap="square" lIns="91438" tIns="45718" rIns="91438" bIns="45718" rtlCol="0">
            <a:spAutoFit/>
          </a:bodyPr>
          <a:lstStyle/>
          <a:p>
            <a:pPr algn="ctr"/>
            <a:r>
              <a:rPr lang="en-US" sz="2025" dirty="0">
                <a:solidFill>
                  <a:srgbClr val="663300"/>
                </a:solidFill>
                <a:latin typeface="Helvetica Neue"/>
                <a:cs typeface="Helvetica Neue"/>
              </a:rPr>
              <a:t>15 MINUTES OF RELAX</a:t>
            </a:r>
          </a:p>
        </p:txBody>
      </p:sp>
      <p:sp>
        <p:nvSpPr>
          <p:cNvPr id="17" name="TextBox 16"/>
          <p:cNvSpPr txBox="1">
            <a:spLocks/>
          </p:cNvSpPr>
          <p:nvPr/>
        </p:nvSpPr>
        <p:spPr>
          <a:xfrm>
            <a:off x="1014643" y="1752785"/>
            <a:ext cx="3444273" cy="553994"/>
          </a:xfrm>
          <a:prstGeom prst="rect">
            <a:avLst/>
          </a:prstGeom>
          <a:noFill/>
        </p:spPr>
        <p:txBody>
          <a:bodyPr wrap="square" lIns="91438" tIns="45718" rIns="91438" bIns="45718" rtlCol="0">
            <a:spAutoFit/>
          </a:bodyPr>
          <a:lstStyle/>
          <a:p>
            <a:r>
              <a:rPr lang="en-US" sz="3000" dirty="0" smtClean="0">
                <a:solidFill>
                  <a:srgbClr val="663300"/>
                </a:solidFill>
                <a:latin typeface="handwriting-draft_free-version" panose="02000500000000000000" pitchFamily="2" charset="0"/>
                <a:cs typeface="Helvetica Neue"/>
              </a:rPr>
              <a:t>TIME FOR A</a:t>
            </a:r>
            <a:endParaRPr lang="en-US" sz="3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900" decel="100000" fill="hold"/>
                                        <p:tgtEl>
                                          <p:spTgt spid="1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900" decel="100000" fill="hold"/>
                                        <p:tgtEl>
                                          <p:spTgt spid="15"/>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900" decel="100000" fill="hold"/>
                                        <p:tgtEl>
                                          <p:spTgt spid="16"/>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a:grpSpLocks/>
          </p:cNvGrpSpPr>
          <p:nvPr/>
        </p:nvGrpSpPr>
        <p:grpSpPr>
          <a:xfrm>
            <a:off x="696041" y="1520129"/>
            <a:ext cx="2286000" cy="1307720"/>
            <a:chOff x="928055" y="1283221"/>
            <a:chExt cx="3048000" cy="1743627"/>
          </a:xfrm>
        </p:grpSpPr>
        <p:sp>
          <p:nvSpPr>
            <p:cNvPr id="31" name="Rectangle 30"/>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825" kern="3000" spc="30" dirty="0" err="1">
                  <a:solidFill>
                    <a:schemeClr val="bg1"/>
                  </a:solidFill>
                  <a:latin typeface="Liberation Sans" panose="020B0604020202020204" pitchFamily="34" charset="0"/>
                </a:rPr>
                <a:t>Neue</a:t>
              </a:r>
              <a:r>
                <a:rPr lang="en-US" sz="825"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825" kern="3000" spc="30" dirty="0" smtClean="0">
                  <a:solidFill>
                    <a:schemeClr val="bg1"/>
                  </a:solidFill>
                  <a:latin typeface="Liberation Sans" panose="020B0604020202020204" pitchFamily="34" charset="0"/>
                </a:rPr>
                <a:t>stuff.</a:t>
              </a:r>
              <a:endParaRPr lang="en-US" sz="825" kern="3000" spc="30" dirty="0">
                <a:solidFill>
                  <a:schemeClr val="bg1"/>
                </a:solidFill>
                <a:latin typeface="Liberation Sans" panose="020B0604020202020204" pitchFamily="34" charset="0"/>
              </a:endParaRPr>
            </a:p>
          </p:txBody>
        </p:sp>
        <p:sp>
          <p:nvSpPr>
            <p:cNvPr id="32" name="Isosceles Triangle 31"/>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33" name="Group 32"/>
          <p:cNvGrpSpPr>
            <a:grpSpLocks/>
          </p:cNvGrpSpPr>
          <p:nvPr/>
        </p:nvGrpSpPr>
        <p:grpSpPr>
          <a:xfrm>
            <a:off x="2072975" y="3895535"/>
            <a:ext cx="2286000" cy="1307720"/>
            <a:chOff x="2763967" y="4450429"/>
            <a:chExt cx="3048000" cy="1743627"/>
          </a:xfrm>
        </p:grpSpPr>
        <p:sp>
          <p:nvSpPr>
            <p:cNvPr id="34" name="Rectangle 33"/>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35" name="Isosceles Triangle 34"/>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36" name="Group 35"/>
          <p:cNvGrpSpPr>
            <a:grpSpLocks/>
          </p:cNvGrpSpPr>
          <p:nvPr/>
        </p:nvGrpSpPr>
        <p:grpSpPr>
          <a:xfrm>
            <a:off x="3435492" y="1520129"/>
            <a:ext cx="2286000" cy="1307720"/>
            <a:chOff x="4580656" y="1283221"/>
            <a:chExt cx="3048000" cy="1743627"/>
          </a:xfrm>
        </p:grpSpPr>
        <p:sp>
          <p:nvSpPr>
            <p:cNvPr id="37" name="Rectangle 36"/>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dirty="0">
                  <a:solidFill>
                    <a:schemeClr val="bg1"/>
                  </a:solidFill>
                  <a:latin typeface="Liberation Sans" panose="020B0604020202020204" pitchFamily="34" charset="0"/>
                </a:rPr>
                <a:t>We always strive to meet each client’s unique set of needs and expectations by delivering a truly </a:t>
              </a:r>
              <a:r>
                <a:rPr lang="en-US" sz="825" kern="3000" dirty="0" err="1">
                  <a:solidFill>
                    <a:schemeClr val="bg1"/>
                  </a:solidFill>
                  <a:latin typeface="Liberation Sans" panose="020B0604020202020204" pitchFamily="34" charset="0"/>
                </a:rPr>
                <a:t>personalised</a:t>
              </a:r>
              <a:r>
                <a:rPr lang="en-US" sz="825" kern="3000" dirty="0">
                  <a:solidFill>
                    <a:schemeClr val="bg1"/>
                  </a:solidFill>
                  <a:latin typeface="Liberation Sans" panose="020B0604020202020204" pitchFamily="34" charset="0"/>
                </a:rPr>
                <a:t> experience on a professional basis.</a:t>
              </a:r>
            </a:p>
          </p:txBody>
        </p:sp>
        <p:sp>
          <p:nvSpPr>
            <p:cNvPr id="38" name="Isosceles Triangle 37"/>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39" name="Group 38"/>
          <p:cNvGrpSpPr>
            <a:grpSpLocks/>
          </p:cNvGrpSpPr>
          <p:nvPr/>
        </p:nvGrpSpPr>
        <p:grpSpPr>
          <a:xfrm>
            <a:off x="4812426" y="3895535"/>
            <a:ext cx="2286000" cy="1307720"/>
            <a:chOff x="6416568" y="4450429"/>
            <a:chExt cx="3048000" cy="1743627"/>
          </a:xfrm>
        </p:grpSpPr>
        <p:sp>
          <p:nvSpPr>
            <p:cNvPr id="40" name="Rectangle 39"/>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825" kern="3000" spc="30" dirty="0" err="1">
                  <a:solidFill>
                    <a:schemeClr val="bg1"/>
                  </a:solidFill>
                  <a:latin typeface="Liberation Sans" panose="020B0604020202020204" pitchFamily="34" charset="0"/>
                </a:rPr>
                <a:t>Neue</a:t>
              </a:r>
              <a:r>
                <a:rPr lang="en-US" sz="825"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41" name="Isosceles Triangle 40"/>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42" name="Group 41"/>
          <p:cNvGrpSpPr>
            <a:grpSpLocks/>
          </p:cNvGrpSpPr>
          <p:nvPr/>
        </p:nvGrpSpPr>
        <p:grpSpPr>
          <a:xfrm>
            <a:off x="6174943" y="1520129"/>
            <a:ext cx="2286000" cy="1307720"/>
            <a:chOff x="8233257" y="1283221"/>
            <a:chExt cx="3048000" cy="1743627"/>
          </a:xfrm>
        </p:grpSpPr>
        <p:sp>
          <p:nvSpPr>
            <p:cNvPr id="43" name="Rectangle 42"/>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44" name="Isosceles Triangle 43"/>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45" name="Straight Connector 44"/>
          <p:cNvCxnSpPr>
            <a:cxnSpLocks/>
          </p:cNvCxnSpPr>
          <p:nvPr/>
        </p:nvCxnSpPr>
        <p:spPr>
          <a:xfrm>
            <a:off x="450056" y="3362137"/>
            <a:ext cx="8236744" cy="0"/>
          </a:xfrm>
          <a:prstGeom prst="line">
            <a:avLst/>
          </a:prstGeom>
          <a:ln w="14288">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Oval 45"/>
          <p:cNvSpPr>
            <a:spLocks/>
          </p:cNvSpPr>
          <p:nvPr/>
        </p:nvSpPr>
        <p:spPr>
          <a:xfrm>
            <a:off x="7063879" y="3101735"/>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Modern Pictograms" pitchFamily="50" charset="0"/>
              </a:rPr>
              <a:t>S</a:t>
            </a:r>
            <a:endParaRPr lang="en-US" sz="2400" dirty="0">
              <a:solidFill>
                <a:schemeClr val="bg1"/>
              </a:solidFill>
              <a:effectLst>
                <a:outerShdw blurRad="50800" dist="38100" dir="5400000" algn="t" rotWithShape="0">
                  <a:prstClr val="black">
                    <a:alpha val="40000"/>
                  </a:prstClr>
                </a:outerShdw>
              </a:effectLst>
            </a:endParaRPr>
          </a:p>
        </p:txBody>
      </p:sp>
      <p:sp>
        <p:nvSpPr>
          <p:cNvPr id="47" name="Oval 46"/>
          <p:cNvSpPr>
            <a:spLocks/>
          </p:cNvSpPr>
          <p:nvPr/>
        </p:nvSpPr>
        <p:spPr>
          <a:xfrm>
            <a:off x="5701362" y="3101735"/>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latin typeface="Sosa" pitchFamily="2" charset="0"/>
              </a:rPr>
              <a:t>E</a:t>
            </a:r>
            <a:endParaRPr lang="en-US" sz="24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48" name="Oval 47"/>
          <p:cNvSpPr>
            <a:spLocks/>
          </p:cNvSpPr>
          <p:nvPr/>
        </p:nvSpPr>
        <p:spPr>
          <a:xfrm>
            <a:off x="4308025" y="3101735"/>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2400" dirty="0">
              <a:solidFill>
                <a:schemeClr val="bg1"/>
              </a:solidFill>
              <a:effectLst>
                <a:outerShdw blurRad="50800" dist="38100" dir="5400000" algn="t" rotWithShape="0">
                  <a:prstClr val="black">
                    <a:alpha val="40000"/>
                  </a:prstClr>
                </a:outerShdw>
              </a:effectLst>
            </a:endParaRPr>
          </a:p>
        </p:txBody>
      </p:sp>
      <p:sp>
        <p:nvSpPr>
          <p:cNvPr id="49" name="Oval 48"/>
          <p:cNvSpPr>
            <a:spLocks/>
          </p:cNvSpPr>
          <p:nvPr/>
        </p:nvSpPr>
        <p:spPr>
          <a:xfrm>
            <a:off x="2914688" y="3101735"/>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2400" dirty="0">
              <a:solidFill>
                <a:schemeClr val="bg1"/>
              </a:solidFill>
              <a:effectLst>
                <a:outerShdw blurRad="50800" dist="38100" dir="5400000" algn="t" rotWithShape="0">
                  <a:prstClr val="black">
                    <a:alpha val="40000"/>
                  </a:prstClr>
                </a:outerShdw>
              </a:effectLst>
            </a:endParaRPr>
          </a:p>
        </p:txBody>
      </p:sp>
      <p:sp>
        <p:nvSpPr>
          <p:cNvPr id="50" name="Oval 49"/>
          <p:cNvSpPr>
            <a:spLocks/>
          </p:cNvSpPr>
          <p:nvPr/>
        </p:nvSpPr>
        <p:spPr>
          <a:xfrm>
            <a:off x="1552172" y="3101735"/>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2400" dirty="0">
              <a:solidFill>
                <a:schemeClr val="bg1"/>
              </a:solidFill>
              <a:effectLst>
                <a:outerShdw blurRad="50800" dist="38100" dir="5400000" algn="t" rotWithShape="0">
                  <a:prstClr val="black">
                    <a:alpha val="40000"/>
                  </a:prstClr>
                </a:outerShdw>
              </a:effectLst>
            </a:endParaRPr>
          </a:p>
        </p:txBody>
      </p:sp>
      <p:sp>
        <p:nvSpPr>
          <p:cNvPr id="51" name="Rectangle 50"/>
          <p:cNvSpPr>
            <a:spLocks/>
          </p:cNvSpPr>
          <p:nvPr/>
        </p:nvSpPr>
        <p:spPr>
          <a:xfrm>
            <a:off x="1292388" y="2843355"/>
            <a:ext cx="107305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ONE</a:t>
            </a:r>
            <a:endParaRPr lang="en-US" sz="1350" b="1" dirty="0">
              <a:solidFill>
                <a:schemeClr val="tx1">
                  <a:lumMod val="85000"/>
                  <a:lumOff val="15000"/>
                </a:schemeClr>
              </a:solidFill>
              <a:latin typeface="Georgia" panose="02040502050405020303" pitchFamily="18" charset="0"/>
            </a:endParaRPr>
          </a:p>
        </p:txBody>
      </p:sp>
      <p:sp>
        <p:nvSpPr>
          <p:cNvPr id="52" name="Rectangle 51"/>
          <p:cNvSpPr>
            <a:spLocks/>
          </p:cNvSpPr>
          <p:nvPr/>
        </p:nvSpPr>
        <p:spPr>
          <a:xfrm>
            <a:off x="2657811" y="3637959"/>
            <a:ext cx="1116331"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TWO</a:t>
            </a:r>
            <a:endParaRPr lang="en-US" sz="1350" b="1" dirty="0">
              <a:solidFill>
                <a:schemeClr val="tx1">
                  <a:lumMod val="85000"/>
                  <a:lumOff val="15000"/>
                </a:schemeClr>
              </a:solidFill>
              <a:latin typeface="Georgia" panose="02040502050405020303" pitchFamily="18" charset="0"/>
            </a:endParaRPr>
          </a:p>
        </p:txBody>
      </p:sp>
      <p:sp>
        <p:nvSpPr>
          <p:cNvPr id="53" name="Rectangle 52"/>
          <p:cNvSpPr>
            <a:spLocks/>
          </p:cNvSpPr>
          <p:nvPr/>
        </p:nvSpPr>
        <p:spPr>
          <a:xfrm>
            <a:off x="5353765" y="3637959"/>
            <a:ext cx="120129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FOUR</a:t>
            </a:r>
            <a:endParaRPr lang="en-US" sz="1350" b="1" dirty="0">
              <a:solidFill>
                <a:schemeClr val="tx1">
                  <a:lumMod val="85000"/>
                  <a:lumOff val="15000"/>
                </a:schemeClr>
              </a:solidFill>
              <a:latin typeface="Georgia" panose="02040502050405020303" pitchFamily="18" charset="0"/>
            </a:endParaRPr>
          </a:p>
        </p:txBody>
      </p:sp>
      <p:sp>
        <p:nvSpPr>
          <p:cNvPr id="54" name="Rectangle 53"/>
          <p:cNvSpPr>
            <a:spLocks/>
          </p:cNvSpPr>
          <p:nvPr/>
        </p:nvSpPr>
        <p:spPr>
          <a:xfrm>
            <a:off x="6618717" y="2843355"/>
            <a:ext cx="139846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FINAL STAGE</a:t>
            </a:r>
            <a:endParaRPr lang="en-US" sz="1350" b="1" dirty="0">
              <a:solidFill>
                <a:schemeClr val="tx1">
                  <a:lumMod val="85000"/>
                  <a:lumOff val="15000"/>
                </a:schemeClr>
              </a:solidFill>
              <a:latin typeface="Georgia" panose="02040502050405020303" pitchFamily="18" charset="0"/>
            </a:endParaRPr>
          </a:p>
        </p:txBody>
      </p:sp>
      <p:sp>
        <p:nvSpPr>
          <p:cNvPr id="55" name="Rectangle 54"/>
          <p:cNvSpPr>
            <a:spLocks/>
          </p:cNvSpPr>
          <p:nvPr/>
        </p:nvSpPr>
        <p:spPr>
          <a:xfrm>
            <a:off x="3916132" y="2843355"/>
            <a:ext cx="1324722"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THREE</a:t>
            </a:r>
            <a:endParaRPr lang="en-US" sz="1350" b="1" dirty="0">
              <a:solidFill>
                <a:schemeClr val="tx1">
                  <a:lumMod val="85000"/>
                  <a:lumOff val="15000"/>
                </a:schemeClr>
              </a:solidFill>
              <a:latin typeface="Georgia" panose="02040502050405020303" pitchFamily="18" charset="0"/>
            </a:endParaRPr>
          </a:p>
        </p:txBody>
      </p:sp>
      <p:sp>
        <p:nvSpPr>
          <p:cNvPr id="56" name="Text Box 7"/>
          <p:cNvSpPr txBox="1">
            <a:spLocks noChangeArrowheads="1"/>
          </p:cNvSpPr>
          <p:nvPr/>
        </p:nvSpPr>
        <p:spPr bwMode="auto">
          <a:xfrm>
            <a:off x="2981440" y="6278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7"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7"/>
                                        </p:tgtEl>
                                        <p:attrNameLst>
                                          <p:attrName>style.visibility</p:attrName>
                                        </p:attrNameLst>
                                      </p:cBhvr>
                                      <p:to>
                                        <p:strVal val="visible"/>
                                      </p:to>
                                    </p:set>
                                    <p:anim calcmode="lin" valueType="num">
                                      <p:cBhvr>
                                        <p:cTn id="13" dur="500" fill="hold"/>
                                        <p:tgtEl>
                                          <p:spTgt spid="57"/>
                                        </p:tgtEl>
                                        <p:attrNameLst>
                                          <p:attrName>ppt_w</p:attrName>
                                        </p:attrNameLst>
                                      </p:cBhvr>
                                      <p:tavLst>
                                        <p:tav tm="0">
                                          <p:val>
                                            <p:fltVal val="0"/>
                                          </p:val>
                                        </p:tav>
                                        <p:tav tm="100000">
                                          <p:val>
                                            <p:strVal val="#ppt_w"/>
                                          </p:val>
                                        </p:tav>
                                      </p:tavLst>
                                    </p:anim>
                                    <p:anim calcmode="lin" valueType="num">
                                      <p:cBhvr>
                                        <p:cTn id="14" dur="500" fill="hold"/>
                                        <p:tgtEl>
                                          <p:spTgt spid="57"/>
                                        </p:tgtEl>
                                        <p:attrNameLst>
                                          <p:attrName>ppt_h</p:attrName>
                                        </p:attrNameLst>
                                      </p:cBhvr>
                                      <p:tavLst>
                                        <p:tav tm="0">
                                          <p:val>
                                            <p:fltVal val="0"/>
                                          </p:val>
                                        </p:tav>
                                        <p:tav tm="100000">
                                          <p:val>
                                            <p:strVal val="#ppt_h"/>
                                          </p:val>
                                        </p:tav>
                                      </p:tavLst>
                                    </p:anim>
                                    <p:animEffect transition="in" filter="fade">
                                      <p:cBhvr>
                                        <p:cTn id="15" dur="500"/>
                                        <p:tgtEl>
                                          <p:spTgt spid="57"/>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750" fill="hold"/>
                                        <p:tgtEl>
                                          <p:spTgt spid="45"/>
                                        </p:tgtEl>
                                        <p:attrNameLst>
                                          <p:attrName>ppt_x</p:attrName>
                                        </p:attrNameLst>
                                      </p:cBhvr>
                                      <p:tavLst>
                                        <p:tav tm="0">
                                          <p:val>
                                            <p:strVal val="#ppt_x"/>
                                          </p:val>
                                        </p:tav>
                                        <p:tav tm="100000">
                                          <p:val>
                                            <p:strVal val="#ppt_x"/>
                                          </p:val>
                                        </p:tav>
                                      </p:tavLst>
                                    </p:anim>
                                    <p:anim calcmode="lin" valueType="num">
                                      <p:cBhvr additive="base">
                                        <p:cTn id="20" dur="750" fill="hold"/>
                                        <p:tgtEl>
                                          <p:spTgt spid="45"/>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750" fill="hold"/>
                                        <p:tgtEl>
                                          <p:spTgt spid="50"/>
                                        </p:tgtEl>
                                        <p:attrNameLst>
                                          <p:attrName>ppt_x</p:attrName>
                                        </p:attrNameLst>
                                      </p:cBhvr>
                                      <p:tavLst>
                                        <p:tav tm="0">
                                          <p:val>
                                            <p:strVal val="0-#ppt_w/2"/>
                                          </p:val>
                                        </p:tav>
                                        <p:tav tm="100000">
                                          <p:val>
                                            <p:strVal val="#ppt_x"/>
                                          </p:val>
                                        </p:tav>
                                      </p:tavLst>
                                    </p:anim>
                                    <p:anim calcmode="lin" valueType="num">
                                      <p:cBhvr additive="base">
                                        <p:cTn id="25" dur="750" fill="hold"/>
                                        <p:tgtEl>
                                          <p:spTgt spid="50"/>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additive="base">
                                        <p:cTn id="37" dur="750" fill="hold"/>
                                        <p:tgtEl>
                                          <p:spTgt spid="49"/>
                                        </p:tgtEl>
                                        <p:attrNameLst>
                                          <p:attrName>ppt_x</p:attrName>
                                        </p:attrNameLst>
                                      </p:cBhvr>
                                      <p:tavLst>
                                        <p:tav tm="0">
                                          <p:val>
                                            <p:strVal val="0-#ppt_w/2"/>
                                          </p:val>
                                        </p:tav>
                                        <p:tav tm="100000">
                                          <p:val>
                                            <p:strVal val="#ppt_x"/>
                                          </p:val>
                                        </p:tav>
                                      </p:tavLst>
                                    </p:anim>
                                    <p:anim calcmode="lin" valueType="num">
                                      <p:cBhvr additive="base">
                                        <p:cTn id="38" dur="750" fill="hold"/>
                                        <p:tgtEl>
                                          <p:spTgt spid="49"/>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500"/>
                                        <p:tgtEl>
                                          <p:spTgt spid="52"/>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750" fill="hold"/>
                                        <p:tgtEl>
                                          <p:spTgt spid="48"/>
                                        </p:tgtEl>
                                        <p:attrNameLst>
                                          <p:attrName>ppt_x</p:attrName>
                                        </p:attrNameLst>
                                      </p:cBhvr>
                                      <p:tavLst>
                                        <p:tav tm="0">
                                          <p:val>
                                            <p:strVal val="0-#ppt_w/2"/>
                                          </p:val>
                                        </p:tav>
                                        <p:tav tm="100000">
                                          <p:val>
                                            <p:strVal val="#ppt_x"/>
                                          </p:val>
                                        </p:tav>
                                      </p:tavLst>
                                    </p:anim>
                                    <p:anim calcmode="lin" valueType="num">
                                      <p:cBhvr additive="base">
                                        <p:cTn id="51" dur="750" fill="hold"/>
                                        <p:tgtEl>
                                          <p:spTgt spid="48"/>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fade">
                                      <p:cBhvr>
                                        <p:cTn id="55" dur="500"/>
                                        <p:tgtEl>
                                          <p:spTgt spid="55"/>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750" fill="hold"/>
                                        <p:tgtEl>
                                          <p:spTgt spid="47"/>
                                        </p:tgtEl>
                                        <p:attrNameLst>
                                          <p:attrName>ppt_x</p:attrName>
                                        </p:attrNameLst>
                                      </p:cBhvr>
                                      <p:tavLst>
                                        <p:tav tm="0">
                                          <p:val>
                                            <p:strVal val="0-#ppt_w/2"/>
                                          </p:val>
                                        </p:tav>
                                        <p:tav tm="100000">
                                          <p:val>
                                            <p:strVal val="#ppt_x"/>
                                          </p:val>
                                        </p:tav>
                                      </p:tavLst>
                                    </p:anim>
                                    <p:anim calcmode="lin" valueType="num">
                                      <p:cBhvr additive="base">
                                        <p:cTn id="64" dur="750" fill="hold"/>
                                        <p:tgtEl>
                                          <p:spTgt spid="47"/>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additive="base">
                                        <p:cTn id="76" dur="750" fill="hold"/>
                                        <p:tgtEl>
                                          <p:spTgt spid="46"/>
                                        </p:tgtEl>
                                        <p:attrNameLst>
                                          <p:attrName>ppt_x</p:attrName>
                                        </p:attrNameLst>
                                      </p:cBhvr>
                                      <p:tavLst>
                                        <p:tav tm="0">
                                          <p:val>
                                            <p:strVal val="0-#ppt_w/2"/>
                                          </p:val>
                                        </p:tav>
                                        <p:tav tm="100000">
                                          <p:val>
                                            <p:strVal val="#ppt_x"/>
                                          </p:val>
                                        </p:tav>
                                      </p:tavLst>
                                    </p:anim>
                                    <p:anim calcmode="lin" valueType="num">
                                      <p:cBhvr additive="base">
                                        <p:cTn id="77" dur="750" fill="hold"/>
                                        <p:tgtEl>
                                          <p:spTgt spid="46"/>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54"/>
                                        </p:tgtEl>
                                        <p:attrNameLst>
                                          <p:attrName>style.visibility</p:attrName>
                                        </p:attrNameLst>
                                      </p:cBhvr>
                                      <p:to>
                                        <p:strVal val="visible"/>
                                      </p:to>
                                    </p:set>
                                    <p:animEffect transition="in" filter="fade">
                                      <p:cBhvr>
                                        <p:cTn id="81" dur="500"/>
                                        <p:tgtEl>
                                          <p:spTgt spid="54"/>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p:bldP spid="52" grpId="0"/>
      <p:bldP spid="53" grpId="0"/>
      <p:bldP spid="54" grpId="0"/>
      <p:bldP spid="55" grpId="0"/>
      <p:bldP spid="56" grpId="0"/>
      <p:bldP spid="5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4-Point Star 7"/>
          <p:cNvSpPr>
            <a:spLocks/>
          </p:cNvSpPr>
          <p:nvPr/>
        </p:nvSpPr>
        <p:spPr>
          <a:xfrm>
            <a:off x="4324505" y="-360056"/>
            <a:ext cx="5332686" cy="5332686"/>
          </a:xfrm>
          <a:prstGeom prst="star24">
            <a:avLst/>
          </a:prstGeom>
          <a:gradFill>
            <a:gsLst>
              <a:gs pos="0">
                <a:srgbClr val="FFFF00">
                  <a:lumMod val="29000"/>
                  <a:lumOff val="71000"/>
                </a:srgbClr>
              </a:gs>
              <a:gs pos="50000">
                <a:srgbClr val="FFC000">
                  <a:lumMod val="46000"/>
                  <a:lumOff val="54000"/>
                  <a:alpha val="16000"/>
                </a:srgbClr>
              </a:gs>
              <a:gs pos="100000">
                <a:srgbClr val="FFFF00">
                  <a:lumMod val="26000"/>
                  <a:lumOff val="74000"/>
                </a:srgbClr>
              </a:gs>
            </a:gsLst>
            <a:lin ang="5400000" scaled="0"/>
          </a:gradFill>
          <a:ln w="95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74575" y="-11800"/>
            <a:ext cx="3318833" cy="498282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a:spLocks/>
          </p:cNvSpPr>
          <p:nvPr/>
        </p:nvSpPr>
        <p:spPr>
          <a:xfrm rot="21248719">
            <a:off x="1537725" y="3132184"/>
            <a:ext cx="3705347" cy="942008"/>
          </a:xfrm>
          <a:prstGeom prst="rect">
            <a:avLst/>
          </a:prstGeom>
          <a:solidFill>
            <a:srgbClr val="FF0000"/>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r>
              <a:rPr lang="en-US" sz="4950" b="1" dirty="0" smtClean="0">
                <a:solidFill>
                  <a:schemeClr val="bg1"/>
                </a:solidFill>
                <a:latin typeface="Georgia" panose="02040502050405020303" pitchFamily="18" charset="0"/>
              </a:rPr>
              <a:t>Exclusive</a:t>
            </a:r>
            <a:endParaRPr lang="pl-PL" sz="4950" b="1" dirty="0">
              <a:solidFill>
                <a:schemeClr val="bg1"/>
              </a:solidFill>
              <a:latin typeface="Georgia" panose="02040502050405020303" pitchFamily="18" charset="0"/>
            </a:endParaRPr>
          </a:p>
        </p:txBody>
      </p:sp>
      <p:sp>
        <p:nvSpPr>
          <p:cNvPr id="12" name="Rectangle 11"/>
          <p:cNvSpPr>
            <a:spLocks/>
          </p:cNvSpPr>
          <p:nvPr/>
        </p:nvSpPr>
        <p:spPr>
          <a:xfrm rot="21205395">
            <a:off x="3754219" y="3689714"/>
            <a:ext cx="3935401" cy="1061038"/>
          </a:xfrm>
          <a:prstGeom prst="rect">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r>
              <a:rPr lang="en-US" sz="6000" b="1" dirty="0" smtClean="0">
                <a:latin typeface="Georgia" panose="02040502050405020303" pitchFamily="18" charset="0"/>
              </a:rPr>
              <a:t>Webinar</a:t>
            </a:r>
            <a:endParaRPr lang="pl-PL" sz="6000" b="1" dirty="0">
              <a:latin typeface="Georgia" panose="02040502050405020303" pitchFamily="18" charset="0"/>
            </a:endParaRPr>
          </a:p>
        </p:txBody>
      </p:sp>
      <p:sp>
        <p:nvSpPr>
          <p:cNvPr id="13" name="TextBox 12"/>
          <p:cNvSpPr txBox="1">
            <a:spLocks/>
          </p:cNvSpPr>
          <p:nvPr/>
        </p:nvSpPr>
        <p:spPr>
          <a:xfrm>
            <a:off x="437495" y="1034355"/>
            <a:ext cx="5284425" cy="1084912"/>
          </a:xfrm>
          <a:prstGeom prst="rect">
            <a:avLst/>
          </a:prstGeom>
          <a:noFill/>
        </p:spPr>
        <p:txBody>
          <a:bodyPr wrap="square" lIns="68580" tIns="34290" rIns="68580" bIns="34290" rtlCol="0">
            <a:spAutoFit/>
          </a:bodyPr>
          <a:lstStyle/>
          <a:p>
            <a:pPr algn="ctr"/>
            <a:r>
              <a:rPr lang="en-US" sz="66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6600" b="1" dirty="0" smtClean="0">
                <a:solidFill>
                  <a:srgbClr val="FF0000"/>
                </a:solidFill>
                <a:effectLst>
                  <a:outerShdw blurRad="38100" dist="38100" dir="2700000" algn="tl">
                    <a:srgbClr val="000000">
                      <a:alpha val="43137"/>
                    </a:srgbClr>
                  </a:outerShdw>
                </a:effectLst>
                <a:latin typeface="Rockwell" panose="02060603020205020403" pitchFamily="18" charset="0"/>
                <a:cs typeface="Raleway"/>
              </a:rPr>
              <a:t>X</a:t>
            </a:r>
            <a:endParaRPr lang="id-ID" sz="6600" b="1" dirty="0">
              <a:solidFill>
                <a:srgbClr val="FF0000"/>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14" name="Rectangle 13"/>
          <p:cNvSpPr>
            <a:spLocks/>
          </p:cNvSpPr>
          <p:nvPr/>
        </p:nvSpPr>
        <p:spPr>
          <a:xfrm>
            <a:off x="673976" y="2119266"/>
            <a:ext cx="4836073" cy="306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05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bwMode="auto">
          <a:xfrm>
            <a:off x="4890040" y="1876424"/>
            <a:ext cx="2449512" cy="732065"/>
          </a:xfrm>
          <a:prstGeom prst="rect">
            <a:avLst/>
          </a:prstGeom>
        </p:spPr>
        <p:txBody>
          <a:bodyPr wrap="square" lIns="68567" tIns="34283" rIns="68567" bIns="34283"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3" name="Title 13"/>
          <p:cNvSpPr txBox="1">
            <a:spLocks/>
          </p:cNvSpPr>
          <p:nvPr/>
        </p:nvSpPr>
        <p:spPr bwMode="auto">
          <a:xfrm>
            <a:off x="4869402" y="1500188"/>
            <a:ext cx="2884488"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25" dirty="0">
                <a:solidFill>
                  <a:srgbClr val="5B9BD5"/>
                </a:solidFill>
                <a:latin typeface="Source Sans Pro Light" panose="020B0403030403020204" pitchFamily="34" charset="0"/>
                <a:cs typeface="Raleway"/>
              </a:rPr>
              <a:t>Start</a:t>
            </a:r>
          </a:p>
        </p:txBody>
      </p:sp>
      <p:cxnSp>
        <p:nvCxnSpPr>
          <p:cNvPr id="14" name="Straight Connector 13"/>
          <p:cNvCxnSpPr>
            <a:cxnSpLocks/>
          </p:cNvCxnSpPr>
          <p:nvPr/>
        </p:nvCxnSpPr>
        <p:spPr>
          <a:xfrm>
            <a:off x="4576478" y="4094516"/>
            <a:ext cx="0" cy="0"/>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5" name="Content Placeholder 2"/>
          <p:cNvSpPr txBox="1">
            <a:spLocks/>
          </p:cNvSpPr>
          <p:nvPr/>
        </p:nvSpPr>
        <p:spPr bwMode="auto">
          <a:xfrm>
            <a:off x="1656702" y="3963891"/>
            <a:ext cx="2449512" cy="7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6" name="Title 13"/>
          <p:cNvSpPr txBox="1">
            <a:spLocks/>
          </p:cNvSpPr>
          <p:nvPr/>
        </p:nvSpPr>
        <p:spPr bwMode="auto">
          <a:xfrm>
            <a:off x="1221727" y="3589242"/>
            <a:ext cx="28844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625" dirty="0" err="1" smtClean="0">
                <a:solidFill>
                  <a:srgbClr val="44546A"/>
                </a:solidFill>
                <a:latin typeface="Source Sans Pro Light" panose="020B0403030403020204" pitchFamily="34" charset="0"/>
                <a:cs typeface="Raleway"/>
              </a:rPr>
              <a:t>Planing</a:t>
            </a:r>
            <a:endParaRPr lang="en-US" sz="2625" dirty="0">
              <a:solidFill>
                <a:srgbClr val="44546A"/>
              </a:solidFill>
              <a:latin typeface="Source Sans Pro Light" panose="020B0403030403020204" pitchFamily="34" charset="0"/>
              <a:cs typeface="Raleway"/>
            </a:endParaRPr>
          </a:p>
        </p:txBody>
      </p:sp>
      <p:cxnSp>
        <p:nvCxnSpPr>
          <p:cNvPr id="17" name="Straight Connector 16"/>
          <p:cNvCxnSpPr>
            <a:cxnSpLocks/>
          </p:cNvCxnSpPr>
          <p:nvPr/>
        </p:nvCxnSpPr>
        <p:spPr>
          <a:xfrm>
            <a:off x="4576478" y="2153231"/>
            <a:ext cx="0" cy="0"/>
          </a:xfrm>
          <a:prstGeom prst="line">
            <a:avLst/>
          </a:prstGeom>
          <a:ln w="4763">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TextBox 18"/>
          <p:cNvSpPr txBox="1">
            <a:spLocks/>
          </p:cNvSpPr>
          <p:nvPr/>
        </p:nvSpPr>
        <p:spPr>
          <a:xfrm>
            <a:off x="4290323" y="1353179"/>
            <a:ext cx="566502" cy="830997"/>
          </a:xfrm>
          <a:prstGeom prst="rect">
            <a:avLst/>
          </a:prstGeom>
          <a:noFill/>
        </p:spPr>
        <p:txBody>
          <a:bodyPr wrap="none" lIns="68580" tIns="34290" rIns="68580" bIns="34290" rtlCol="0">
            <a:spAutoFit/>
          </a:bodyPr>
          <a:lstStyle/>
          <a:p>
            <a:pPr algn="ctr"/>
            <a:r>
              <a:rPr lang="en-US" sz="4950" dirty="0">
                <a:solidFill>
                  <a:srgbClr val="5B9BD5"/>
                </a:solidFill>
                <a:latin typeface="Modern Pictograms" pitchFamily="50" charset="0"/>
              </a:rPr>
              <a:t>9</a:t>
            </a:r>
            <a:endParaRPr lang="en-US" sz="4950" dirty="0">
              <a:solidFill>
                <a:srgbClr val="5B9BD5"/>
              </a:solidFill>
            </a:endParaRPr>
          </a:p>
        </p:txBody>
      </p:sp>
      <p:sp>
        <p:nvSpPr>
          <p:cNvPr id="22" name="TextBox 21"/>
          <p:cNvSpPr txBox="1">
            <a:spLocks/>
          </p:cNvSpPr>
          <p:nvPr/>
        </p:nvSpPr>
        <p:spPr>
          <a:xfrm>
            <a:off x="4207168" y="3308454"/>
            <a:ext cx="752450" cy="830997"/>
          </a:xfrm>
          <a:prstGeom prst="rect">
            <a:avLst/>
          </a:prstGeom>
          <a:noFill/>
        </p:spPr>
        <p:txBody>
          <a:bodyPr wrap="none" lIns="68580" tIns="34290" rIns="68580" bIns="34290" rtlCol="0">
            <a:spAutoFit/>
          </a:bodyPr>
          <a:lstStyle/>
          <a:p>
            <a:pPr algn="ctr"/>
            <a:r>
              <a:rPr lang="en-US" sz="4950" dirty="0" smtClean="0">
                <a:solidFill>
                  <a:srgbClr val="ED7D31"/>
                </a:solidFill>
                <a:latin typeface="Modern Pictograms" pitchFamily="50" charset="0"/>
              </a:rPr>
              <a:t>a</a:t>
            </a:r>
            <a:endParaRPr lang="en-US" sz="495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p:tgtEl>
                                          <p:spTgt spid="17"/>
                                        </p:tgtEl>
                                        <p:attrNameLst>
                                          <p:attrName>ppt_y</p:attrName>
                                        </p:attrNameLst>
                                      </p:cBhvr>
                                      <p:tavLst>
                                        <p:tav tm="0">
                                          <p:val>
                                            <p:strVal val="#ppt_y-#ppt_h*1.125000"/>
                                          </p:val>
                                        </p:tav>
                                        <p:tav tm="100000">
                                          <p:val>
                                            <p:strVal val="#ppt_y"/>
                                          </p:val>
                                        </p:tav>
                                      </p:tavLst>
                                    </p:anim>
                                    <p:animEffect transition="in" filter="wipe(down)">
                                      <p:cBhvr>
                                        <p:cTn id="22" dur="500"/>
                                        <p:tgtEl>
                                          <p:spTgt spid="17"/>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ppt_y</p:attrName>
                                        </p:attrNameLst>
                                      </p:cBhvr>
                                      <p:tavLst>
                                        <p:tav tm="0">
                                          <p:val>
                                            <p:strVal val="#ppt_y-#ppt_h*1.125000"/>
                                          </p:val>
                                        </p:tav>
                                        <p:tav tm="100000">
                                          <p:val>
                                            <p:strVal val="#ppt_y"/>
                                          </p:val>
                                        </p:tav>
                                      </p:tavLst>
                                    </p:anim>
                                    <p:animEffect transition="in" filter="wipe(down)">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5" grpId="0"/>
      <p:bldP spid="16" grpId="0"/>
      <p:bldP spid="19" grpId="0"/>
      <p:bldP spid="2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2"/>
          <p:cNvSpPr txBox="1">
            <a:spLocks/>
          </p:cNvSpPr>
          <p:nvPr/>
        </p:nvSpPr>
        <p:spPr bwMode="auto">
          <a:xfrm>
            <a:off x="4898699" y="1850448"/>
            <a:ext cx="2449512" cy="732065"/>
          </a:xfrm>
          <a:prstGeom prst="rect">
            <a:avLst/>
          </a:prstGeom>
        </p:spPr>
        <p:txBody>
          <a:bodyPr wrap="square" lIns="68567" tIns="34283" rIns="68567" bIns="34283"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6" name="Title 13"/>
          <p:cNvSpPr txBox="1">
            <a:spLocks/>
          </p:cNvSpPr>
          <p:nvPr/>
        </p:nvSpPr>
        <p:spPr bwMode="auto">
          <a:xfrm>
            <a:off x="4878062" y="1474211"/>
            <a:ext cx="316172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25" dirty="0" smtClean="0">
                <a:solidFill>
                  <a:srgbClr val="A5A5A5"/>
                </a:solidFill>
                <a:latin typeface="Source Sans Pro Light" panose="020B0403030403020204" pitchFamily="34" charset="0"/>
                <a:cs typeface="Raleway"/>
              </a:rPr>
              <a:t>Design</a:t>
            </a:r>
            <a:endParaRPr lang="en-US" sz="2625" dirty="0">
              <a:solidFill>
                <a:srgbClr val="A5A5A5"/>
              </a:solidFill>
              <a:latin typeface="Source Sans Pro Light" panose="020B0403030403020204" pitchFamily="34" charset="0"/>
              <a:cs typeface="Raleway"/>
            </a:endParaRPr>
          </a:p>
        </p:txBody>
      </p:sp>
      <p:cxnSp>
        <p:nvCxnSpPr>
          <p:cNvPr id="17" name="Straight Connector 16"/>
          <p:cNvCxnSpPr>
            <a:cxnSpLocks/>
          </p:cNvCxnSpPr>
          <p:nvPr/>
        </p:nvCxnSpPr>
        <p:spPr>
          <a:xfrm flipH="1">
            <a:off x="4585138" y="4159255"/>
            <a:ext cx="98" cy="1266768"/>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8" name="Content Placeholder 2"/>
          <p:cNvSpPr txBox="1">
            <a:spLocks/>
          </p:cNvSpPr>
          <p:nvPr/>
        </p:nvSpPr>
        <p:spPr bwMode="auto">
          <a:xfrm>
            <a:off x="1665361" y="3937915"/>
            <a:ext cx="2449512" cy="7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9" name="Title 13"/>
          <p:cNvSpPr txBox="1">
            <a:spLocks/>
          </p:cNvSpPr>
          <p:nvPr/>
        </p:nvSpPr>
        <p:spPr bwMode="auto">
          <a:xfrm>
            <a:off x="1230386" y="3563265"/>
            <a:ext cx="28844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625" dirty="0" smtClean="0">
                <a:solidFill>
                  <a:srgbClr val="FFC000"/>
                </a:solidFill>
                <a:latin typeface="Source Sans Pro Light" panose="020B0403030403020204" pitchFamily="34" charset="0"/>
                <a:cs typeface="Raleway"/>
              </a:rPr>
              <a:t>Videos</a:t>
            </a:r>
            <a:endParaRPr lang="en-US" sz="2625" dirty="0">
              <a:solidFill>
                <a:srgbClr val="FFC000"/>
              </a:solidFill>
              <a:latin typeface="Source Sans Pro Light" panose="020B0403030403020204" pitchFamily="34" charset="0"/>
              <a:cs typeface="Raleway"/>
            </a:endParaRPr>
          </a:p>
        </p:txBody>
      </p:sp>
      <p:cxnSp>
        <p:nvCxnSpPr>
          <p:cNvPr id="20" name="Straight Connector 19"/>
          <p:cNvCxnSpPr>
            <a:cxnSpLocks/>
          </p:cNvCxnSpPr>
          <p:nvPr/>
        </p:nvCxnSpPr>
        <p:spPr>
          <a:xfrm flipH="1">
            <a:off x="4585138" y="2163542"/>
            <a:ext cx="98" cy="1212478"/>
          </a:xfrm>
          <a:prstGeom prst="line">
            <a:avLst/>
          </a:prstGeom>
          <a:ln w="4763">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p:cNvCxnSpPr>
          <p:nvPr/>
        </p:nvCxnSpPr>
        <p:spPr>
          <a:xfrm flipV="1">
            <a:off x="4577225" y="285752"/>
            <a:ext cx="0" cy="0"/>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2" name="TextBox 21"/>
          <p:cNvSpPr txBox="1">
            <a:spLocks/>
          </p:cNvSpPr>
          <p:nvPr/>
        </p:nvSpPr>
        <p:spPr>
          <a:xfrm>
            <a:off x="4247117" y="3295421"/>
            <a:ext cx="696344" cy="830997"/>
          </a:xfrm>
          <a:prstGeom prst="rect">
            <a:avLst/>
          </a:prstGeom>
          <a:noFill/>
        </p:spPr>
        <p:txBody>
          <a:bodyPr wrap="none" lIns="68580" tIns="34290" rIns="68580" bIns="34290" rtlCol="0">
            <a:spAutoFit/>
          </a:bodyPr>
          <a:lstStyle/>
          <a:p>
            <a:pPr algn="ctr"/>
            <a:r>
              <a:rPr lang="en-US" sz="4950" dirty="0" smtClean="0">
                <a:solidFill>
                  <a:srgbClr val="ED7D31"/>
                </a:solidFill>
                <a:latin typeface="Modern Pictograms" pitchFamily="50" charset="0"/>
              </a:rPr>
              <a:t>P</a:t>
            </a:r>
            <a:endParaRPr lang="en-US" sz="4950" dirty="0">
              <a:solidFill>
                <a:srgbClr val="ED7D31"/>
              </a:solidFill>
            </a:endParaRPr>
          </a:p>
        </p:txBody>
      </p:sp>
      <p:sp>
        <p:nvSpPr>
          <p:cNvPr id="23" name="TextBox 22"/>
          <p:cNvSpPr txBox="1">
            <a:spLocks/>
          </p:cNvSpPr>
          <p:nvPr/>
        </p:nvSpPr>
        <p:spPr>
          <a:xfrm>
            <a:off x="4329672" y="1467992"/>
            <a:ext cx="531235" cy="577081"/>
          </a:xfrm>
          <a:prstGeom prst="rect">
            <a:avLst/>
          </a:prstGeom>
          <a:noFill/>
        </p:spPr>
        <p:txBody>
          <a:bodyPr wrap="none" lIns="68580" tIns="34290" rIns="68580" bIns="34290" rtlCol="0">
            <a:spAutoFit/>
          </a:bodyPr>
          <a:lstStyle/>
          <a:p>
            <a:pPr algn="ctr"/>
            <a:r>
              <a:rPr lang="en-US" sz="3300" dirty="0">
                <a:solidFill>
                  <a:srgbClr val="44546A"/>
                </a:solidFill>
                <a:latin typeface="FontAwesome" pitchFamily="2" charset="0"/>
              </a:rPr>
              <a:t></a:t>
            </a:r>
            <a:endParaRPr lang="en-US" sz="33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down)">
                                      <p:cBhvr>
                                        <p:cTn id="8" dur="500"/>
                                        <p:tgtEl>
                                          <p:spTgt spid="21"/>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p:tgtEl>
                                          <p:spTgt spid="20"/>
                                        </p:tgtEl>
                                        <p:attrNameLst>
                                          <p:attrName>ppt_y</p:attrName>
                                        </p:attrNameLst>
                                      </p:cBhvr>
                                      <p:tavLst>
                                        <p:tav tm="0">
                                          <p:val>
                                            <p:strVal val="#ppt_y-#ppt_h*1.125000"/>
                                          </p:val>
                                        </p:tav>
                                        <p:tav tm="100000">
                                          <p:val>
                                            <p:strVal val="#ppt_y"/>
                                          </p:val>
                                        </p:tav>
                                      </p:tavLst>
                                    </p:anim>
                                    <p:animEffect transition="in" filter="wipe(down)">
                                      <p:cBhvr>
                                        <p:cTn id="27" dur="500"/>
                                        <p:tgtEl>
                                          <p:spTgt spid="2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ppt_y</p:attrName>
                                        </p:attrNameLst>
                                      </p:cBhvr>
                                      <p:tavLst>
                                        <p:tav tm="0">
                                          <p:val>
                                            <p:strVal val="#ppt_y-#ppt_h*1.125000"/>
                                          </p:val>
                                        </p:tav>
                                        <p:tav tm="100000">
                                          <p:val>
                                            <p:strVal val="#ppt_y"/>
                                          </p:val>
                                        </p:tav>
                                      </p:tavLst>
                                    </p:anim>
                                    <p:animEffect transition="in" filter="wipe(down)">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19" grpId="0"/>
      <p:bldP spid="22" grpId="0"/>
      <p:bldP spid="2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2"/>
          <p:cNvSpPr txBox="1">
            <a:spLocks/>
          </p:cNvSpPr>
          <p:nvPr/>
        </p:nvSpPr>
        <p:spPr bwMode="auto">
          <a:xfrm>
            <a:off x="4898699" y="1883868"/>
            <a:ext cx="2449512" cy="732065"/>
          </a:xfrm>
          <a:prstGeom prst="rect">
            <a:avLst/>
          </a:prstGeom>
        </p:spPr>
        <p:txBody>
          <a:bodyPr wrap="square" lIns="68567" tIns="34283" rIns="68567" bIns="34283"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7" name="Title 13"/>
          <p:cNvSpPr txBox="1">
            <a:spLocks/>
          </p:cNvSpPr>
          <p:nvPr/>
        </p:nvSpPr>
        <p:spPr bwMode="auto">
          <a:xfrm>
            <a:off x="4878061" y="1474211"/>
            <a:ext cx="2884488"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25" dirty="0">
                <a:solidFill>
                  <a:srgbClr val="4472C4"/>
                </a:solidFill>
                <a:latin typeface="Source Sans Pro Light" panose="020B0403030403020204" pitchFamily="34" charset="0"/>
                <a:cs typeface="Raleway"/>
              </a:rPr>
              <a:t>Organization</a:t>
            </a:r>
          </a:p>
        </p:txBody>
      </p:sp>
      <p:sp>
        <p:nvSpPr>
          <p:cNvPr id="18" name="Content Placeholder 2"/>
          <p:cNvSpPr txBox="1">
            <a:spLocks/>
          </p:cNvSpPr>
          <p:nvPr/>
        </p:nvSpPr>
        <p:spPr bwMode="auto">
          <a:xfrm>
            <a:off x="1665361" y="3937915"/>
            <a:ext cx="2449512" cy="7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9" name="Title 13"/>
          <p:cNvSpPr txBox="1">
            <a:spLocks/>
          </p:cNvSpPr>
          <p:nvPr/>
        </p:nvSpPr>
        <p:spPr bwMode="auto">
          <a:xfrm>
            <a:off x="1230386" y="3563265"/>
            <a:ext cx="28844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625" dirty="0">
                <a:solidFill>
                  <a:srgbClr val="70AD47"/>
                </a:solidFill>
                <a:latin typeface="Source Sans Pro Light" panose="020B0403030403020204" pitchFamily="34" charset="0"/>
                <a:cs typeface="Raleway"/>
              </a:rPr>
              <a:t>Finish</a:t>
            </a:r>
          </a:p>
        </p:txBody>
      </p:sp>
      <p:cxnSp>
        <p:nvCxnSpPr>
          <p:cNvPr id="20" name="Straight Connector 19"/>
          <p:cNvCxnSpPr>
            <a:cxnSpLocks/>
          </p:cNvCxnSpPr>
          <p:nvPr/>
        </p:nvCxnSpPr>
        <p:spPr>
          <a:xfrm flipH="1">
            <a:off x="4585138" y="2163542"/>
            <a:ext cx="98" cy="1212478"/>
          </a:xfrm>
          <a:prstGeom prst="line">
            <a:avLst/>
          </a:prstGeom>
          <a:ln w="4763">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p:cNvCxnSpPr>
          <p:nvPr/>
        </p:nvCxnSpPr>
        <p:spPr>
          <a:xfrm flipV="1">
            <a:off x="4577225" y="285752"/>
            <a:ext cx="0" cy="0"/>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2" name="TextBox 21"/>
          <p:cNvSpPr txBox="1">
            <a:spLocks/>
          </p:cNvSpPr>
          <p:nvPr/>
        </p:nvSpPr>
        <p:spPr>
          <a:xfrm>
            <a:off x="4281581" y="1259918"/>
            <a:ext cx="627416" cy="830997"/>
          </a:xfrm>
          <a:prstGeom prst="rect">
            <a:avLst/>
          </a:prstGeom>
          <a:noFill/>
        </p:spPr>
        <p:txBody>
          <a:bodyPr wrap="none" lIns="68580" tIns="34290" rIns="68580" bIns="34290" rtlCol="0">
            <a:spAutoFit/>
          </a:bodyPr>
          <a:lstStyle/>
          <a:p>
            <a:pPr algn="ctr"/>
            <a:r>
              <a:rPr lang="en-US" sz="4950" dirty="0" smtClean="0">
                <a:solidFill>
                  <a:srgbClr val="4472C4">
                    <a:lumMod val="75000"/>
                  </a:srgbClr>
                </a:solidFill>
                <a:latin typeface="Modern Pictograms" pitchFamily="50" charset="0"/>
              </a:rPr>
              <a:t>w</a:t>
            </a:r>
            <a:endParaRPr lang="en-US" sz="4950" dirty="0">
              <a:solidFill>
                <a:srgbClr val="4472C4">
                  <a:lumMod val="75000"/>
                </a:srgbClr>
              </a:solidFill>
            </a:endParaRPr>
          </a:p>
        </p:txBody>
      </p:sp>
      <p:sp>
        <p:nvSpPr>
          <p:cNvPr id="23" name="TextBox 22"/>
          <p:cNvSpPr txBox="1">
            <a:spLocks/>
          </p:cNvSpPr>
          <p:nvPr/>
        </p:nvSpPr>
        <p:spPr>
          <a:xfrm>
            <a:off x="4281577" y="3298369"/>
            <a:ext cx="627415" cy="830997"/>
          </a:xfrm>
          <a:prstGeom prst="rect">
            <a:avLst/>
          </a:prstGeom>
          <a:noFill/>
        </p:spPr>
        <p:txBody>
          <a:bodyPr wrap="none" lIns="68580" tIns="34290" rIns="68580" bIns="34290" rtlCol="0">
            <a:spAutoFit/>
          </a:bodyPr>
          <a:lstStyle/>
          <a:p>
            <a:pPr algn="ctr"/>
            <a:r>
              <a:rPr lang="en-US" sz="4950" dirty="0" smtClean="0">
                <a:solidFill>
                  <a:srgbClr val="70AD47"/>
                </a:solidFill>
                <a:latin typeface="Modern Pictograms" pitchFamily="50" charset="0"/>
              </a:rPr>
              <a:t>{</a:t>
            </a:r>
            <a:endParaRPr lang="en-US" sz="495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down)">
                                      <p:cBhvr>
                                        <p:cTn id="8" dur="500"/>
                                        <p:tgtEl>
                                          <p:spTgt spid="21"/>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p:tgtEl>
                                          <p:spTgt spid="20"/>
                                        </p:tgtEl>
                                        <p:attrNameLst>
                                          <p:attrName>ppt_y</p:attrName>
                                        </p:attrNameLst>
                                      </p:cBhvr>
                                      <p:tavLst>
                                        <p:tav tm="0">
                                          <p:val>
                                            <p:strVal val="#ppt_y-#ppt_h*1.125000"/>
                                          </p:val>
                                        </p:tav>
                                        <p:tav tm="100000">
                                          <p:val>
                                            <p:strVal val="#ppt_y"/>
                                          </p:val>
                                        </p:tav>
                                      </p:tavLst>
                                    </p:anim>
                                    <p:animEffect transition="in" filter="wipe(down)">
                                      <p:cBhvr>
                                        <p:cTn id="27" dur="500"/>
                                        <p:tgtEl>
                                          <p:spTgt spid="2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2" grpId="0"/>
      <p:bldP spid="2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a:spLocks/>
          </p:cNvSpPr>
          <p:nvPr/>
        </p:nvSpPr>
        <p:spPr>
          <a:xfrm>
            <a:off x="4572000" y="1557565"/>
            <a:ext cx="2201722" cy="11542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3" name="Rectangle 32"/>
          <p:cNvSpPr>
            <a:spLocks/>
          </p:cNvSpPr>
          <p:nvPr/>
        </p:nvSpPr>
        <p:spPr>
          <a:xfrm>
            <a:off x="5075928" y="2303618"/>
            <a:ext cx="1119537"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ONE</a:t>
            </a:r>
            <a:endParaRPr lang="en-US" sz="1500" b="1" dirty="0">
              <a:solidFill>
                <a:schemeClr val="bg1">
                  <a:lumMod val="85000"/>
                </a:schemeClr>
              </a:solidFill>
              <a:latin typeface="Rockwell" panose="02060603020205020403" pitchFamily="18" charset="0"/>
            </a:endParaRPr>
          </a:p>
        </p:txBody>
      </p:sp>
      <p:sp>
        <p:nvSpPr>
          <p:cNvPr id="34" name="Rectangle 33"/>
          <p:cNvSpPr>
            <a:spLocks/>
          </p:cNvSpPr>
          <p:nvPr/>
        </p:nvSpPr>
        <p:spPr>
          <a:xfrm>
            <a:off x="5284511" y="1663963"/>
            <a:ext cx="657872" cy="692497"/>
          </a:xfrm>
          <a:prstGeom prst="rect">
            <a:avLst/>
          </a:prstGeom>
        </p:spPr>
        <p:txBody>
          <a:bodyPr wrap="none" lIns="68580" tIns="34290" rIns="68580" bIns="34290">
            <a:spAutoFit/>
          </a:bodyPr>
          <a:lstStyle/>
          <a:p>
            <a:r>
              <a:rPr lang="en-US" sz="4050" dirty="0" smtClean="0">
                <a:solidFill>
                  <a:schemeClr val="bg1">
                    <a:lumMod val="85000"/>
                  </a:schemeClr>
                </a:solidFill>
                <a:latin typeface="Sosa" pitchFamily="2" charset="0"/>
                <a:ea typeface="Entypo" pitchFamily="2" charset="0"/>
              </a:rPr>
              <a:t>h</a:t>
            </a:r>
            <a:endParaRPr lang="en-US" sz="4050" dirty="0">
              <a:solidFill>
                <a:schemeClr val="bg1">
                  <a:lumMod val="85000"/>
                </a:schemeClr>
              </a:solidFill>
            </a:endParaRPr>
          </a:p>
        </p:txBody>
      </p:sp>
      <p:sp>
        <p:nvSpPr>
          <p:cNvPr id="35" name="Rectangle 34"/>
          <p:cNvSpPr>
            <a:spLocks/>
          </p:cNvSpPr>
          <p:nvPr/>
        </p:nvSpPr>
        <p:spPr>
          <a:xfrm>
            <a:off x="7372208" y="2287809"/>
            <a:ext cx="1130630"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TWO</a:t>
            </a:r>
            <a:endParaRPr lang="en-US" sz="1500" b="1" dirty="0">
              <a:solidFill>
                <a:schemeClr val="bg1">
                  <a:lumMod val="85000"/>
                </a:schemeClr>
              </a:solidFill>
              <a:latin typeface="Rockwell" panose="02060603020205020403" pitchFamily="18" charset="0"/>
            </a:endParaRPr>
          </a:p>
        </p:txBody>
      </p:sp>
      <p:sp>
        <p:nvSpPr>
          <p:cNvPr id="36" name="Rectangle 35"/>
          <p:cNvSpPr>
            <a:spLocks/>
          </p:cNvSpPr>
          <p:nvPr/>
        </p:nvSpPr>
        <p:spPr>
          <a:xfrm>
            <a:off x="7584354" y="1648153"/>
            <a:ext cx="505588" cy="692497"/>
          </a:xfrm>
          <a:prstGeom prst="rect">
            <a:avLst/>
          </a:prstGeom>
        </p:spPr>
        <p:txBody>
          <a:bodyPr wrap="none" lIns="68580" tIns="34290" rIns="68580" bIns="34290">
            <a:spAutoFit/>
          </a:bodyPr>
          <a:lstStyle/>
          <a:p>
            <a:r>
              <a:rPr lang="en-US" sz="4050" dirty="0">
                <a:solidFill>
                  <a:schemeClr val="bg1">
                    <a:lumMod val="85000"/>
                  </a:schemeClr>
                </a:solidFill>
                <a:latin typeface="Modern Pictograms" pitchFamily="50" charset="0"/>
              </a:rPr>
              <a:t>B</a:t>
            </a:r>
            <a:endParaRPr lang="en-US" sz="4050" dirty="0">
              <a:solidFill>
                <a:schemeClr val="bg1">
                  <a:lumMod val="85000"/>
                </a:schemeClr>
              </a:solidFill>
            </a:endParaRPr>
          </a:p>
        </p:txBody>
      </p:sp>
      <p:sp>
        <p:nvSpPr>
          <p:cNvPr id="50" name="Rectangle 49"/>
          <p:cNvSpPr>
            <a:spLocks/>
          </p:cNvSpPr>
          <p:nvPr/>
        </p:nvSpPr>
        <p:spPr>
          <a:xfrm>
            <a:off x="4997525" y="3461044"/>
            <a:ext cx="1332673"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THREE</a:t>
            </a:r>
            <a:endParaRPr lang="en-US" sz="1500" b="1" dirty="0">
              <a:solidFill>
                <a:schemeClr val="bg1">
                  <a:lumMod val="85000"/>
                </a:schemeClr>
              </a:solidFill>
              <a:latin typeface="Rockwell" panose="02060603020205020403" pitchFamily="18" charset="0"/>
            </a:endParaRPr>
          </a:p>
        </p:txBody>
      </p:sp>
      <p:sp>
        <p:nvSpPr>
          <p:cNvPr id="51" name="Rectangle 50"/>
          <p:cNvSpPr>
            <a:spLocks/>
          </p:cNvSpPr>
          <p:nvPr/>
        </p:nvSpPr>
        <p:spPr>
          <a:xfrm>
            <a:off x="5277216" y="2821388"/>
            <a:ext cx="657872" cy="692497"/>
          </a:xfrm>
          <a:prstGeom prst="rect">
            <a:avLst/>
          </a:prstGeom>
        </p:spPr>
        <p:txBody>
          <a:bodyPr wrap="none" lIns="68580" tIns="34290" rIns="68580" bIns="34290">
            <a:spAutoFit/>
          </a:bodyPr>
          <a:lstStyle/>
          <a:p>
            <a:r>
              <a:rPr lang="en-US" sz="4050" dirty="0">
                <a:solidFill>
                  <a:schemeClr val="bg1">
                    <a:lumMod val="85000"/>
                  </a:schemeClr>
                </a:solidFill>
                <a:latin typeface="Sosa" pitchFamily="2" charset="0"/>
                <a:ea typeface="Entypo" pitchFamily="2" charset="0"/>
              </a:rPr>
              <a:t>a</a:t>
            </a:r>
            <a:endParaRPr lang="en-US" sz="4050" dirty="0">
              <a:solidFill>
                <a:schemeClr val="bg1">
                  <a:lumMod val="85000"/>
                </a:schemeClr>
              </a:solidFill>
            </a:endParaRPr>
          </a:p>
        </p:txBody>
      </p:sp>
      <p:sp>
        <p:nvSpPr>
          <p:cNvPr id="52" name="Rectangle 51"/>
          <p:cNvSpPr>
            <a:spLocks/>
          </p:cNvSpPr>
          <p:nvPr/>
        </p:nvSpPr>
        <p:spPr>
          <a:xfrm>
            <a:off x="7506141" y="3461044"/>
            <a:ext cx="781304"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5</a:t>
            </a:r>
            <a:endParaRPr lang="en-US" sz="1500" b="1" dirty="0">
              <a:solidFill>
                <a:schemeClr val="bg1">
                  <a:lumMod val="85000"/>
                </a:schemeClr>
              </a:solidFill>
              <a:latin typeface="Rockwell" panose="02060603020205020403" pitchFamily="18" charset="0"/>
            </a:endParaRPr>
          </a:p>
        </p:txBody>
      </p:sp>
      <p:sp>
        <p:nvSpPr>
          <p:cNvPr id="53" name="Rectangle 52"/>
          <p:cNvSpPr>
            <a:spLocks/>
          </p:cNvSpPr>
          <p:nvPr/>
        </p:nvSpPr>
        <p:spPr>
          <a:xfrm>
            <a:off x="7468387" y="2821388"/>
            <a:ext cx="657872" cy="692497"/>
          </a:xfrm>
          <a:prstGeom prst="rect">
            <a:avLst/>
          </a:prstGeom>
        </p:spPr>
        <p:txBody>
          <a:bodyPr wrap="none" lIns="68580" tIns="34290" rIns="68580" bIns="34290">
            <a:spAutoFit/>
          </a:bodyPr>
          <a:lstStyle/>
          <a:p>
            <a:r>
              <a:rPr lang="en-US" sz="4050" dirty="0" smtClean="0">
                <a:solidFill>
                  <a:schemeClr val="bg1">
                    <a:lumMod val="85000"/>
                  </a:schemeClr>
                </a:solidFill>
                <a:latin typeface="Sosa" pitchFamily="2" charset="0"/>
              </a:rPr>
              <a:t>I</a:t>
            </a:r>
            <a:endParaRPr lang="en-US" sz="4050" dirty="0">
              <a:solidFill>
                <a:schemeClr val="bg1">
                  <a:lumMod val="85000"/>
                </a:schemeClr>
              </a:solidFill>
              <a:latin typeface="Sosa" pitchFamily="2" charset="0"/>
            </a:endParaRPr>
          </a:p>
        </p:txBody>
      </p:sp>
      <p:sp>
        <p:nvSpPr>
          <p:cNvPr id="60" name="Rectangle 59"/>
          <p:cNvSpPr>
            <a:spLocks/>
          </p:cNvSpPr>
          <p:nvPr/>
        </p:nvSpPr>
        <p:spPr>
          <a:xfrm>
            <a:off x="5213048" y="4612022"/>
            <a:ext cx="781304"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6</a:t>
            </a:r>
            <a:endParaRPr lang="en-US" sz="1500" b="1" dirty="0">
              <a:solidFill>
                <a:schemeClr val="bg1">
                  <a:lumMod val="85000"/>
                </a:schemeClr>
              </a:solidFill>
              <a:latin typeface="Rockwell" panose="02060603020205020403" pitchFamily="18" charset="0"/>
            </a:endParaRPr>
          </a:p>
        </p:txBody>
      </p:sp>
      <p:sp>
        <p:nvSpPr>
          <p:cNvPr id="61" name="Rectangle 60"/>
          <p:cNvSpPr>
            <a:spLocks/>
          </p:cNvSpPr>
          <p:nvPr/>
        </p:nvSpPr>
        <p:spPr>
          <a:xfrm>
            <a:off x="5326201" y="3996857"/>
            <a:ext cx="563296" cy="692497"/>
          </a:xfrm>
          <a:prstGeom prst="rect">
            <a:avLst/>
          </a:prstGeom>
        </p:spPr>
        <p:txBody>
          <a:bodyPr wrap="none" lIns="68580" tIns="34290" rIns="68580" bIns="34290">
            <a:spAutoFit/>
          </a:bodyPr>
          <a:lstStyle/>
          <a:p>
            <a:r>
              <a:rPr lang="en-US" sz="4050" dirty="0">
                <a:solidFill>
                  <a:schemeClr val="bg1">
                    <a:lumMod val="85000"/>
                  </a:schemeClr>
                </a:solidFill>
                <a:latin typeface="Modern Pictograms" pitchFamily="50" charset="0"/>
              </a:rPr>
              <a:t>S</a:t>
            </a:r>
            <a:endParaRPr lang="en-US" sz="4050" dirty="0">
              <a:solidFill>
                <a:schemeClr val="bg1">
                  <a:lumMod val="85000"/>
                </a:schemeClr>
              </a:solidFill>
            </a:endParaRPr>
          </a:p>
        </p:txBody>
      </p:sp>
      <p:sp>
        <p:nvSpPr>
          <p:cNvPr id="68" name="Rectangle 67"/>
          <p:cNvSpPr>
            <a:spLocks/>
          </p:cNvSpPr>
          <p:nvPr/>
        </p:nvSpPr>
        <p:spPr>
          <a:xfrm>
            <a:off x="7432691" y="4612021"/>
            <a:ext cx="827791"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FINISH</a:t>
            </a:r>
            <a:endParaRPr lang="en-US" sz="1500" b="1" dirty="0">
              <a:solidFill>
                <a:schemeClr val="bg1">
                  <a:lumMod val="85000"/>
                </a:schemeClr>
              </a:solidFill>
              <a:latin typeface="Rockwell" panose="02060603020205020403" pitchFamily="18" charset="0"/>
            </a:endParaRPr>
          </a:p>
        </p:txBody>
      </p:sp>
      <p:sp>
        <p:nvSpPr>
          <p:cNvPr id="69" name="Rectangle 68"/>
          <p:cNvSpPr>
            <a:spLocks/>
          </p:cNvSpPr>
          <p:nvPr/>
        </p:nvSpPr>
        <p:spPr>
          <a:xfrm>
            <a:off x="7492879" y="4021349"/>
            <a:ext cx="657872" cy="692497"/>
          </a:xfrm>
          <a:prstGeom prst="rect">
            <a:avLst/>
          </a:prstGeom>
        </p:spPr>
        <p:txBody>
          <a:bodyPr wrap="none" lIns="68580" tIns="34290" rIns="68580" bIns="34290">
            <a:spAutoFit/>
          </a:bodyPr>
          <a:lstStyle/>
          <a:p>
            <a:r>
              <a:rPr lang="en-US" sz="4050" dirty="0">
                <a:solidFill>
                  <a:schemeClr val="bg1">
                    <a:lumMod val="85000"/>
                  </a:schemeClr>
                </a:solidFill>
                <a:latin typeface="FontAwesome" pitchFamily="2" charset="0"/>
              </a:rPr>
              <a:t></a:t>
            </a:r>
            <a:endParaRPr lang="en-US" sz="4050" dirty="0">
              <a:solidFill>
                <a:schemeClr val="bg1">
                  <a:lumMod val="85000"/>
                </a:schemeClr>
              </a:solidFill>
            </a:endParaRPr>
          </a:p>
        </p:txBody>
      </p:sp>
      <p:sp>
        <p:nvSpPr>
          <p:cNvPr id="70" name="Rectangle 69"/>
          <p:cNvSpPr>
            <a:spLocks/>
          </p:cNvSpPr>
          <p:nvPr/>
        </p:nvSpPr>
        <p:spPr>
          <a:xfrm>
            <a:off x="374363" y="3685251"/>
            <a:ext cx="482887" cy="48288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04</a:t>
            </a:r>
            <a:endParaRPr lang="en-US" sz="2700" b="1" spc="-300" dirty="0">
              <a:latin typeface="Rockwell" panose="02060603020205020403" pitchFamily="18" charset="0"/>
            </a:endParaRPr>
          </a:p>
        </p:txBody>
      </p:sp>
      <p:sp>
        <p:nvSpPr>
          <p:cNvPr id="71" name="Rectangle 70"/>
          <p:cNvSpPr>
            <a:spLocks/>
          </p:cNvSpPr>
          <p:nvPr/>
        </p:nvSpPr>
        <p:spPr>
          <a:xfrm>
            <a:off x="374363" y="2255806"/>
            <a:ext cx="482887" cy="4828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01</a:t>
            </a:r>
            <a:endParaRPr lang="en-US" sz="2700" b="1" spc="-300" dirty="0">
              <a:latin typeface="Rockwell" panose="02060603020205020403" pitchFamily="18" charset="0"/>
            </a:endParaRPr>
          </a:p>
        </p:txBody>
      </p:sp>
      <p:sp>
        <p:nvSpPr>
          <p:cNvPr id="72" name="Rectangle 71"/>
          <p:cNvSpPr>
            <a:spLocks/>
          </p:cNvSpPr>
          <p:nvPr/>
        </p:nvSpPr>
        <p:spPr>
          <a:xfrm>
            <a:off x="374363" y="2738694"/>
            <a:ext cx="482887" cy="48288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02</a:t>
            </a:r>
            <a:endParaRPr lang="en-US" sz="2700" b="1" spc="-300" dirty="0">
              <a:latin typeface="Rockwell" panose="02060603020205020403" pitchFamily="18" charset="0"/>
            </a:endParaRPr>
          </a:p>
        </p:txBody>
      </p:sp>
      <p:sp>
        <p:nvSpPr>
          <p:cNvPr id="73" name="Rectangle 72"/>
          <p:cNvSpPr>
            <a:spLocks/>
          </p:cNvSpPr>
          <p:nvPr/>
        </p:nvSpPr>
        <p:spPr>
          <a:xfrm>
            <a:off x="374362" y="3218191"/>
            <a:ext cx="482887" cy="4828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03</a:t>
            </a:r>
            <a:endParaRPr lang="en-US" sz="2700" b="1" spc="-300" dirty="0">
              <a:latin typeface="Rockwell" panose="02060603020205020403" pitchFamily="18" charset="0"/>
            </a:endParaRPr>
          </a:p>
        </p:txBody>
      </p:sp>
      <p:sp>
        <p:nvSpPr>
          <p:cNvPr id="74" name="Rectangle 73"/>
          <p:cNvSpPr>
            <a:spLocks/>
          </p:cNvSpPr>
          <p:nvPr/>
        </p:nvSpPr>
        <p:spPr>
          <a:xfrm>
            <a:off x="374361" y="4164749"/>
            <a:ext cx="482887" cy="4828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05</a:t>
            </a:r>
            <a:endParaRPr lang="en-US" sz="2700" b="1" spc="-300" dirty="0">
              <a:latin typeface="Rockwell" panose="02060603020205020403" pitchFamily="18" charset="0"/>
            </a:endParaRPr>
          </a:p>
        </p:txBody>
      </p:sp>
      <p:sp>
        <p:nvSpPr>
          <p:cNvPr id="75" name="Rectangle 74"/>
          <p:cNvSpPr>
            <a:spLocks/>
          </p:cNvSpPr>
          <p:nvPr/>
        </p:nvSpPr>
        <p:spPr>
          <a:xfrm>
            <a:off x="374361" y="4644245"/>
            <a:ext cx="482887" cy="4828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06</a:t>
            </a:r>
            <a:endParaRPr lang="en-US" sz="2700" b="1" spc="-300" dirty="0">
              <a:latin typeface="Rockwell" panose="02060603020205020403" pitchFamily="18" charset="0"/>
            </a:endParaRPr>
          </a:p>
        </p:txBody>
      </p:sp>
      <p:sp>
        <p:nvSpPr>
          <p:cNvPr id="76" name="Rectangle 75"/>
          <p:cNvSpPr>
            <a:spLocks/>
          </p:cNvSpPr>
          <p:nvPr/>
        </p:nvSpPr>
        <p:spPr>
          <a:xfrm>
            <a:off x="864392" y="2259237"/>
            <a:ext cx="3527651" cy="450123"/>
          </a:xfrm>
          <a:prstGeom prst="rect">
            <a:avLst/>
          </a:prstGeom>
        </p:spPr>
        <p:txBody>
          <a:bodyPr wrap="square" lIns="68580" tIns="34290" rIns="68580" bIns="34290">
            <a:spAutoFit/>
          </a:bodyPr>
          <a:lstStyle/>
          <a:p>
            <a:r>
              <a:rPr lang="en-US" sz="825" kern="3000" dirty="0">
                <a:solidFill>
                  <a:schemeClr val="tx1">
                    <a:lumMod val="85000"/>
                    <a:lumOff val="15000"/>
                  </a:schemeClr>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7" name="Rectangle 76"/>
          <p:cNvSpPr>
            <a:spLocks/>
          </p:cNvSpPr>
          <p:nvPr/>
        </p:nvSpPr>
        <p:spPr>
          <a:xfrm>
            <a:off x="864392" y="2870205"/>
            <a:ext cx="3527651" cy="196208"/>
          </a:xfrm>
          <a:prstGeom prst="rect">
            <a:avLst/>
          </a:prstGeom>
        </p:spPr>
        <p:txBody>
          <a:bodyPr wrap="square" lIns="68580" tIns="34290" rIns="68580" bIns="34290">
            <a:spAutoFit/>
          </a:bodyPr>
          <a:lstStyle/>
          <a:p>
            <a:r>
              <a:rPr lang="en-US" sz="825" kern="3000" dirty="0">
                <a:solidFill>
                  <a:schemeClr val="tx1">
                    <a:lumMod val="85000"/>
                    <a:lumOff val="15000"/>
                  </a:schemeClr>
                </a:solidFill>
                <a:latin typeface="Liberation Sans" panose="020B0604020202020204" pitchFamily="34" charset="0"/>
              </a:rPr>
              <a:t>Our team excels at marrying creative thinking with digital innovation. </a:t>
            </a:r>
          </a:p>
        </p:txBody>
      </p:sp>
      <p:sp>
        <p:nvSpPr>
          <p:cNvPr id="78" name="Rectangle 77"/>
          <p:cNvSpPr>
            <a:spLocks/>
          </p:cNvSpPr>
          <p:nvPr/>
        </p:nvSpPr>
        <p:spPr>
          <a:xfrm>
            <a:off x="864392" y="3308956"/>
            <a:ext cx="3527651" cy="323165"/>
          </a:xfrm>
          <a:prstGeom prst="rect">
            <a:avLst/>
          </a:prstGeom>
        </p:spPr>
        <p:txBody>
          <a:bodyPr wrap="square" lIns="68580" tIns="34290" rIns="68580" bIns="34290">
            <a:spAutoFit/>
          </a:bodyPr>
          <a:lstStyle/>
          <a:p>
            <a:r>
              <a:rPr lang="en-US" sz="825" kern="3000" dirty="0">
                <a:solidFill>
                  <a:schemeClr val="tx1">
                    <a:lumMod val="85000"/>
                    <a:lumOff val="15000"/>
                  </a:schemeClr>
                </a:solidFill>
                <a:latin typeface="Liberation Sans" panose="020B0604020202020204" pitchFamily="34" charset="0"/>
              </a:rPr>
              <a:t>We bring innovation, ideation and creativity, underpinned with a solid business </a:t>
            </a:r>
            <a:r>
              <a:rPr lang="en-US" sz="825" kern="3000" dirty="0" err="1">
                <a:solidFill>
                  <a:schemeClr val="tx1">
                    <a:lumMod val="85000"/>
                    <a:lumOff val="15000"/>
                  </a:schemeClr>
                </a:solidFill>
                <a:latin typeface="Liberation Sans" panose="020B0604020202020204" pitchFamily="34" charset="0"/>
              </a:rPr>
              <a:t>rigour</a:t>
            </a:r>
            <a:r>
              <a:rPr lang="en-US" sz="825" kern="3000" dirty="0">
                <a:solidFill>
                  <a:schemeClr val="tx1">
                    <a:lumMod val="85000"/>
                    <a:lumOff val="15000"/>
                  </a:schemeClr>
                </a:solidFill>
                <a:latin typeface="Liberation Sans" panose="020B0604020202020204" pitchFamily="34" charset="0"/>
              </a:rPr>
              <a:t>. </a:t>
            </a:r>
          </a:p>
        </p:txBody>
      </p:sp>
      <p:sp>
        <p:nvSpPr>
          <p:cNvPr id="79" name="Rectangle 78"/>
          <p:cNvSpPr>
            <a:spLocks/>
          </p:cNvSpPr>
          <p:nvPr/>
        </p:nvSpPr>
        <p:spPr>
          <a:xfrm>
            <a:off x="864392" y="3704616"/>
            <a:ext cx="3527651" cy="450123"/>
          </a:xfrm>
          <a:prstGeom prst="rect">
            <a:avLst/>
          </a:prstGeom>
        </p:spPr>
        <p:txBody>
          <a:bodyPr wrap="square" lIns="68580" tIns="34290" rIns="68580" bIns="34290">
            <a:spAutoFit/>
          </a:bodyPr>
          <a:lstStyle/>
          <a:p>
            <a:r>
              <a:rPr lang="en-US" sz="825" kern="3000" dirty="0">
                <a:solidFill>
                  <a:schemeClr val="tx1">
                    <a:lumMod val="85000"/>
                    <a:lumOff val="15000"/>
                  </a:schemeClr>
                </a:solidFill>
                <a:latin typeface="Liberation Sans" panose="020B0604020202020204" pitchFamily="34" charset="0"/>
              </a:rPr>
              <a:t>We always strive to meet each client’s unique set of needs and expectations by delivering a truly </a:t>
            </a:r>
            <a:r>
              <a:rPr lang="en-US" sz="825" kern="3000" dirty="0" err="1">
                <a:solidFill>
                  <a:schemeClr val="tx1">
                    <a:lumMod val="85000"/>
                    <a:lumOff val="15000"/>
                  </a:schemeClr>
                </a:solidFill>
                <a:latin typeface="Liberation Sans" panose="020B0604020202020204" pitchFamily="34" charset="0"/>
              </a:rPr>
              <a:t>personalised</a:t>
            </a:r>
            <a:r>
              <a:rPr lang="en-US" sz="825" kern="3000" dirty="0">
                <a:solidFill>
                  <a:schemeClr val="tx1">
                    <a:lumMod val="85000"/>
                    <a:lumOff val="15000"/>
                  </a:schemeClr>
                </a:solidFill>
                <a:latin typeface="Liberation Sans" panose="020B0604020202020204" pitchFamily="34" charset="0"/>
              </a:rPr>
              <a:t> experience on a professional basis.</a:t>
            </a:r>
          </a:p>
        </p:txBody>
      </p:sp>
      <p:sp>
        <p:nvSpPr>
          <p:cNvPr id="80" name="Rectangle 79"/>
          <p:cNvSpPr>
            <a:spLocks/>
          </p:cNvSpPr>
          <p:nvPr/>
        </p:nvSpPr>
        <p:spPr>
          <a:xfrm>
            <a:off x="864392" y="4237602"/>
            <a:ext cx="3527651" cy="323165"/>
          </a:xfrm>
          <a:prstGeom prst="rect">
            <a:avLst/>
          </a:prstGeom>
        </p:spPr>
        <p:txBody>
          <a:bodyPr wrap="square" lIns="68580" tIns="34290" rIns="68580" bIns="34290">
            <a:spAutoFit/>
          </a:bodyPr>
          <a:lstStyle/>
          <a:p>
            <a:r>
              <a:rPr lang="en-US" sz="825" kern="3000" dirty="0">
                <a:solidFill>
                  <a:schemeClr val="tx1">
                    <a:lumMod val="85000"/>
                    <a:lumOff val="15000"/>
                  </a:schemeClr>
                </a:solidFill>
                <a:latin typeface="Liberation Sans" panose="020B0604020202020204" pitchFamily="34" charset="0"/>
              </a:rPr>
              <a:t>Our passion may steer the project but the client is at the heart of everything we do.</a:t>
            </a:r>
          </a:p>
        </p:txBody>
      </p:sp>
      <p:sp>
        <p:nvSpPr>
          <p:cNvPr id="81" name="Rectangle 80"/>
          <p:cNvSpPr>
            <a:spLocks/>
          </p:cNvSpPr>
          <p:nvPr/>
        </p:nvSpPr>
        <p:spPr>
          <a:xfrm>
            <a:off x="864392" y="4654884"/>
            <a:ext cx="3527651" cy="450123"/>
          </a:xfrm>
          <a:prstGeom prst="rect">
            <a:avLst/>
          </a:prstGeom>
        </p:spPr>
        <p:txBody>
          <a:bodyPr wrap="square" lIns="68580" tIns="34290" rIns="68580" bIns="34290">
            <a:spAutoFit/>
          </a:bodyPr>
          <a:lstStyle/>
          <a:p>
            <a:r>
              <a:rPr lang="en-US" sz="825" kern="3000" dirty="0">
                <a:solidFill>
                  <a:schemeClr val="tx1">
                    <a:lumMod val="85000"/>
                    <a:lumOff val="15000"/>
                  </a:schemeClr>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82" name="Text Box 10"/>
          <p:cNvSpPr txBox="1">
            <a:spLocks noChangeArrowheads="1"/>
          </p:cNvSpPr>
          <p:nvPr/>
        </p:nvSpPr>
        <p:spPr bwMode="auto">
          <a:xfrm>
            <a:off x="347544" y="1323463"/>
            <a:ext cx="3868201" cy="692497"/>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dirty="0" smtClean="0">
                <a:solidFill>
                  <a:prstClr val="black">
                    <a:lumMod val="65000"/>
                    <a:lumOff val="35000"/>
                  </a:prstClr>
                </a:solidFill>
                <a:latin typeface="Lato Black" panose="020F0A02020204030203" pitchFamily="34" charset="0"/>
                <a:ea typeface="Open Sans" pitchFamily="34" charset="0"/>
                <a:cs typeface="Open Sans" pitchFamily="34" charset="0"/>
              </a:rPr>
              <a:t>HOW IT’S WORK?</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050" i="1" dirty="0" err="1">
                <a:solidFill>
                  <a:prstClr val="white">
                    <a:lumMod val="65000"/>
                  </a:prstClr>
                </a:solidFill>
                <a:latin typeface="Open Sans" pitchFamily="34" charset="0"/>
                <a:ea typeface="Open Sans" pitchFamily="34" charset="0"/>
                <a:cs typeface="Open Sans" pitchFamily="34" charset="0"/>
              </a:rPr>
              <a:t>Duis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adipiscing mi </a:t>
            </a:r>
            <a:r>
              <a:rPr lang="en-US" sz="1050" i="1" dirty="0" err="1">
                <a:solidFill>
                  <a:prstClr val="white">
                    <a:lumMod val="65000"/>
                  </a:prstClr>
                </a:solidFill>
                <a:latin typeface="Open Sans" pitchFamily="34" charset="0"/>
                <a:ea typeface="Open Sans" pitchFamily="34" charset="0"/>
                <a:cs typeface="Open Sans" pitchFamily="34" charset="0"/>
              </a:rPr>
              <a:t>scelerisque</a:t>
            </a:r>
            <a:r>
              <a:rPr lang="en-US" sz="1050" i="1" dirty="0">
                <a:solidFill>
                  <a:prstClr val="white">
                    <a:lumMod val="65000"/>
                  </a:prstClr>
                </a:solidFill>
                <a:latin typeface="Open Sans" pitchFamily="34" charset="0"/>
                <a:ea typeface="Open Sans" pitchFamily="34" charset="0"/>
                <a:cs typeface="Open Sans" pitchFamily="34" charset="0"/>
              </a:rPr>
              <a:t> dictum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vel</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eros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tempor</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Nunc</a:t>
            </a:r>
            <a:r>
              <a:rPr lang="en-US" sz="1050" i="1" dirty="0">
                <a:solidFill>
                  <a:prstClr val="white">
                    <a:lumMod val="65000"/>
                  </a:prstClr>
                </a:solidFill>
                <a:latin typeface="Open Sans" pitchFamily="34" charset="0"/>
                <a:ea typeface="Open Sans" pitchFamily="34" charset="0"/>
                <a:cs typeface="Open Sans" pitchFamily="34" charset="0"/>
              </a:rPr>
              <a:t> a </a:t>
            </a:r>
            <a:r>
              <a:rPr lang="en-US" sz="1050" i="1" dirty="0" err="1">
                <a:solidFill>
                  <a:prstClr val="white">
                    <a:lumMod val="65000"/>
                  </a:prstClr>
                </a:solidFill>
                <a:latin typeface="Open Sans" pitchFamily="34" charset="0"/>
                <a:ea typeface="Open Sans" pitchFamily="34" charset="0"/>
                <a:cs typeface="Open Sans" pitchFamily="34" charset="0"/>
              </a:rPr>
              <a:t>leo</a:t>
            </a:r>
            <a:r>
              <a:rPr lang="en-US" sz="1050" i="1" dirty="0">
                <a:solidFill>
                  <a:prstClr val="white">
                    <a:lumMod val="65000"/>
                  </a:prstClr>
                </a:solidFill>
                <a:latin typeface="Open Sans" pitchFamily="34" charset="0"/>
                <a:ea typeface="Open Sans" pitchFamily="34" charset="0"/>
                <a:cs typeface="Open Sans" pitchFamily="34" charset="0"/>
              </a:rPr>
              <a:t> magna,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smtClean="0">
                <a:solidFill>
                  <a:prstClr val="white">
                    <a:lumMod val="65000"/>
                  </a:prstClr>
                </a:solidFill>
                <a:latin typeface="Open Sans" pitchFamily="34" charset="0"/>
                <a:ea typeface="Open Sans" pitchFamily="34" charset="0"/>
                <a:cs typeface="Open Sans" pitchFamily="34" charset="0"/>
              </a:rPr>
              <a:t>tempor</a:t>
            </a:r>
            <a:r>
              <a:rPr lang="en-US" sz="1050" i="1" dirty="0" smtClean="0">
                <a:solidFill>
                  <a:prstClr val="white">
                    <a:lumMod val="65000"/>
                  </a:prstClr>
                </a:solidFill>
                <a:latin typeface="Open Sans" pitchFamily="34" charset="0"/>
                <a:ea typeface="Open Sans" pitchFamily="34" charset="0"/>
                <a:cs typeface="Open Sans" pitchFamily="34" charset="0"/>
              </a:rPr>
              <a:t>.</a:t>
            </a:r>
            <a:endParaRPr lang="en-US" sz="1050" i="1" dirty="0">
              <a:solidFill>
                <a:prstClr val="white">
                  <a:lumMod val="65000"/>
                </a:prstClr>
              </a:solidFill>
              <a:latin typeface="Open Sans" pitchFamily="34" charset="0"/>
              <a:ea typeface="Open Sans" pitchFamily="34" charset="0"/>
              <a:cs typeface="Open Sans" pitchFamily="34" charset="0"/>
            </a:endParaRPr>
          </a:p>
        </p:txBody>
      </p:sp>
      <p:sp>
        <p:nvSpPr>
          <p:cNvPr id="83" name="Line 2"/>
          <p:cNvSpPr>
            <a:spLocks noChangeShapeType="1"/>
          </p:cNvSpPr>
          <p:nvPr/>
        </p:nvSpPr>
        <p:spPr bwMode="auto">
          <a:xfrm>
            <a:off x="1033193" y="1029190"/>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84" name="Text Box 7"/>
          <p:cNvSpPr txBox="1">
            <a:spLocks noChangeArrowheads="1"/>
          </p:cNvSpPr>
          <p:nvPr/>
        </p:nvSpPr>
        <p:spPr bwMode="auto">
          <a:xfrm>
            <a:off x="2981440" y="464564"/>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5" name="Text Box 7"/>
          <p:cNvSpPr txBox="1">
            <a:spLocks noChangeArrowheads="1"/>
          </p:cNvSpPr>
          <p:nvPr/>
        </p:nvSpPr>
        <p:spPr bwMode="auto">
          <a:xfrm>
            <a:off x="538018" y="1054360"/>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561900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p:cTn id="7" dur="500" fill="hold"/>
                                        <p:tgtEl>
                                          <p:spTgt spid="84"/>
                                        </p:tgtEl>
                                        <p:attrNameLst>
                                          <p:attrName>ppt_w</p:attrName>
                                        </p:attrNameLst>
                                      </p:cBhvr>
                                      <p:tavLst>
                                        <p:tav tm="0">
                                          <p:val>
                                            <p:fltVal val="0"/>
                                          </p:val>
                                        </p:tav>
                                        <p:tav tm="100000">
                                          <p:val>
                                            <p:strVal val="#ppt_w"/>
                                          </p:val>
                                        </p:tav>
                                      </p:tavLst>
                                    </p:anim>
                                    <p:anim calcmode="lin" valueType="num">
                                      <p:cBhvr>
                                        <p:cTn id="8" dur="500" fill="hold"/>
                                        <p:tgtEl>
                                          <p:spTgt spid="84"/>
                                        </p:tgtEl>
                                        <p:attrNameLst>
                                          <p:attrName>ppt_h</p:attrName>
                                        </p:attrNameLst>
                                      </p:cBhvr>
                                      <p:tavLst>
                                        <p:tav tm="0">
                                          <p:val>
                                            <p:fltVal val="0"/>
                                          </p:val>
                                        </p:tav>
                                        <p:tav tm="100000">
                                          <p:val>
                                            <p:strVal val="#ppt_h"/>
                                          </p:val>
                                        </p:tav>
                                      </p:tavLst>
                                    </p:anim>
                                    <p:animEffect transition="in" filter="fade">
                                      <p:cBhvr>
                                        <p:cTn id="9" dur="500"/>
                                        <p:tgtEl>
                                          <p:spTgt spid="8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5"/>
                                        </p:tgtEl>
                                        <p:attrNameLst>
                                          <p:attrName>style.visibility</p:attrName>
                                        </p:attrNameLst>
                                      </p:cBhvr>
                                      <p:to>
                                        <p:strVal val="visible"/>
                                      </p:to>
                                    </p:set>
                                    <p:anim calcmode="lin" valueType="num">
                                      <p:cBhvr>
                                        <p:cTn id="17" dur="500" fill="hold"/>
                                        <p:tgtEl>
                                          <p:spTgt spid="85"/>
                                        </p:tgtEl>
                                        <p:attrNameLst>
                                          <p:attrName>ppt_w</p:attrName>
                                        </p:attrNameLst>
                                      </p:cBhvr>
                                      <p:tavLst>
                                        <p:tav tm="0">
                                          <p:val>
                                            <p:fltVal val="0"/>
                                          </p:val>
                                        </p:tav>
                                        <p:tav tm="100000">
                                          <p:val>
                                            <p:strVal val="#ppt_w"/>
                                          </p:val>
                                        </p:tav>
                                      </p:tavLst>
                                    </p:anim>
                                    <p:anim calcmode="lin" valueType="num">
                                      <p:cBhvr>
                                        <p:cTn id="18" dur="500" fill="hold"/>
                                        <p:tgtEl>
                                          <p:spTgt spid="85"/>
                                        </p:tgtEl>
                                        <p:attrNameLst>
                                          <p:attrName>ppt_h</p:attrName>
                                        </p:attrNameLst>
                                      </p:cBhvr>
                                      <p:tavLst>
                                        <p:tav tm="0">
                                          <p:val>
                                            <p:fltVal val="0"/>
                                          </p:val>
                                        </p:tav>
                                        <p:tav tm="100000">
                                          <p:val>
                                            <p:strVal val="#ppt_h"/>
                                          </p:val>
                                        </p:tav>
                                      </p:tavLst>
                                    </p:anim>
                                    <p:animEffect transition="in" filter="fade">
                                      <p:cBhvr>
                                        <p:cTn id="19" dur="500"/>
                                        <p:tgtEl>
                                          <p:spTgt spid="85"/>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 calcmode="lin" valueType="num">
                                      <p:cBhvr additive="base">
                                        <p:cTn id="23" dur="500" fill="hold"/>
                                        <p:tgtEl>
                                          <p:spTgt spid="82"/>
                                        </p:tgtEl>
                                        <p:attrNameLst>
                                          <p:attrName>ppt_x</p:attrName>
                                        </p:attrNameLst>
                                      </p:cBhvr>
                                      <p:tavLst>
                                        <p:tav tm="0">
                                          <p:val>
                                            <p:strVal val="#ppt_x"/>
                                          </p:val>
                                        </p:tav>
                                        <p:tav tm="100000">
                                          <p:val>
                                            <p:strVal val="#ppt_x"/>
                                          </p:val>
                                        </p:tav>
                                      </p:tavLst>
                                    </p:anim>
                                    <p:anim calcmode="lin" valueType="num">
                                      <p:cBhvr additive="base">
                                        <p:cTn id="24"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750" fill="hold"/>
                                        <p:tgtEl>
                                          <p:spTgt spid="32"/>
                                        </p:tgtEl>
                                        <p:attrNameLst>
                                          <p:attrName>ppt_x</p:attrName>
                                        </p:attrNameLst>
                                      </p:cBhvr>
                                      <p:tavLst>
                                        <p:tav tm="0">
                                          <p:val>
                                            <p:strVal val="#ppt_x"/>
                                          </p:val>
                                        </p:tav>
                                        <p:tav tm="100000">
                                          <p:val>
                                            <p:strVal val="#ppt_x"/>
                                          </p:val>
                                        </p:tav>
                                      </p:tavLst>
                                    </p:anim>
                                    <p:anim calcmode="lin" valueType="num">
                                      <p:cBhvr additive="base">
                                        <p:cTn id="30" dur="750" fill="hold"/>
                                        <p:tgtEl>
                                          <p:spTgt spid="32"/>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4"/>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3"/>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750" fill="hold"/>
                                        <p:tgtEl>
                                          <p:spTgt spid="71"/>
                                        </p:tgtEl>
                                        <p:attrNameLst>
                                          <p:attrName>ppt_x</p:attrName>
                                        </p:attrNameLst>
                                      </p:cBhvr>
                                      <p:tavLst>
                                        <p:tav tm="0">
                                          <p:val>
                                            <p:strVal val="#ppt_x"/>
                                          </p:val>
                                        </p:tav>
                                        <p:tav tm="100000">
                                          <p:val>
                                            <p:strVal val="#ppt_x"/>
                                          </p:val>
                                        </p:tav>
                                      </p:tavLst>
                                    </p:anim>
                                    <p:anim calcmode="lin" valueType="num">
                                      <p:cBhvr additive="base">
                                        <p:cTn id="39" dur="750" fill="hold"/>
                                        <p:tgtEl>
                                          <p:spTgt spid="71"/>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25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750" fill="hold"/>
                                        <p:tgtEl>
                                          <p:spTgt spid="76"/>
                                        </p:tgtEl>
                                        <p:attrNameLst>
                                          <p:attrName>ppt_x</p:attrName>
                                        </p:attrNameLst>
                                      </p:cBhvr>
                                      <p:tavLst>
                                        <p:tav tm="0">
                                          <p:val>
                                            <p:strVal val="#ppt_x"/>
                                          </p:val>
                                        </p:tav>
                                        <p:tav tm="100000">
                                          <p:val>
                                            <p:strVal val="#ppt_x"/>
                                          </p:val>
                                        </p:tav>
                                      </p:tavLst>
                                    </p:anim>
                                    <p:anim calcmode="lin" valueType="num">
                                      <p:cBhvr additive="base">
                                        <p:cTn id="43" dur="750" fill="hold"/>
                                        <p:tgtEl>
                                          <p:spTgt spid="76"/>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3" presetClass="path" presetSubtype="0" decel="100000" fill="hold" grpId="1" nodeType="clickEffect">
                                  <p:stCondLst>
                                    <p:cond delay="0"/>
                                  </p:stCondLst>
                                  <p:childTnLst>
                                    <p:animMotion origin="layout" path="M -2.5E-6 2.96296E-6 L 0.24154 2.96296E-6 " pathEditMode="relative" rAng="0" ptsTypes="AA">
                                      <p:cBhvr>
                                        <p:cTn id="47" dur="750" fill="hold"/>
                                        <p:tgtEl>
                                          <p:spTgt spid="32"/>
                                        </p:tgtEl>
                                        <p:attrNameLst>
                                          <p:attrName>ppt_x</p:attrName>
                                          <p:attrName>ppt_y</p:attrName>
                                        </p:attrNameLst>
                                      </p:cBhvr>
                                      <p:rCtr x="12070" y="0"/>
                                    </p:animMotion>
                                  </p:childTnLst>
                                </p:cTn>
                              </p:par>
                              <p:par>
                                <p:cTn id="48" presetID="1" presetClass="emph" presetSubtype="2" fill="hold" nodeType="withEffect">
                                  <p:stCondLst>
                                    <p:cond delay="0"/>
                                  </p:stCondLst>
                                  <p:childTnLst>
                                    <p:animClr clrSpc="rgb" dir="cw">
                                      <p:cBhvr>
                                        <p:cTn id="49" dur="500" fill="hold"/>
                                        <p:tgtEl>
                                          <p:spTgt spid="32"/>
                                        </p:tgtEl>
                                        <p:attrNameLst>
                                          <p:attrName>fillcolor</p:attrName>
                                        </p:attrNameLst>
                                      </p:cBhvr>
                                      <p:to>
                                        <a:srgbClr val="FF0000"/>
                                      </p:to>
                                    </p:animClr>
                                    <p:set>
                                      <p:cBhvr>
                                        <p:cTn id="50" dur="500" fill="hold"/>
                                        <p:tgtEl>
                                          <p:spTgt spid="32"/>
                                        </p:tgtEl>
                                        <p:attrNameLst>
                                          <p:attrName>fill.type</p:attrName>
                                        </p:attrNameLst>
                                      </p:cBhvr>
                                      <p:to>
                                        <p:strVal val="solid"/>
                                      </p:to>
                                    </p:set>
                                    <p:set>
                                      <p:cBhvr>
                                        <p:cTn id="51" dur="500" fill="hold"/>
                                        <p:tgtEl>
                                          <p:spTgt spid="32"/>
                                        </p:tgtEl>
                                        <p:attrNameLst>
                                          <p:attrName>fill.on</p:attrName>
                                        </p:attrNameLst>
                                      </p:cBhvr>
                                      <p:to>
                                        <p:strVal val="true"/>
                                      </p:to>
                                    </p:set>
                                  </p:childTnLst>
                                </p:cTn>
                              </p:par>
                              <p:par>
                                <p:cTn id="52" presetID="3" presetClass="emph" presetSubtype="2" fill="hold" grpId="1" nodeType="withEffect">
                                  <p:stCondLst>
                                    <p:cond delay="0"/>
                                  </p:stCondLst>
                                  <p:childTnLst>
                                    <p:animClr clrSpc="rgb" dir="cw">
                                      <p:cBhvr override="childStyle">
                                        <p:cTn id="53" dur="500" fill="hold"/>
                                        <p:tgtEl>
                                          <p:spTgt spid="34"/>
                                        </p:tgtEl>
                                        <p:attrNameLst>
                                          <p:attrName>style.color</p:attrName>
                                        </p:attrNameLst>
                                      </p:cBhvr>
                                      <p:to>
                                        <a:srgbClr val="C00000"/>
                                      </p:to>
                                    </p:animClr>
                                  </p:childTnLst>
                                </p:cTn>
                              </p:par>
                              <p:par>
                                <p:cTn id="54" presetID="3" presetClass="emph" presetSubtype="2" fill="hold" grpId="1" nodeType="withEffect">
                                  <p:stCondLst>
                                    <p:cond delay="0"/>
                                  </p:stCondLst>
                                  <p:childTnLst>
                                    <p:animClr clrSpc="rgb" dir="cw">
                                      <p:cBhvr override="childStyle">
                                        <p:cTn id="55" dur="500" fill="hold"/>
                                        <p:tgtEl>
                                          <p:spTgt spid="33"/>
                                        </p:tgtEl>
                                        <p:attrNameLst>
                                          <p:attrName>style.color</p:attrName>
                                        </p:attrNameLst>
                                      </p:cBhvr>
                                      <p:to>
                                        <a:srgbClr val="262626"/>
                                      </p:to>
                                    </p:animClr>
                                  </p:childTnLst>
                                </p:cTn>
                              </p:par>
                              <p:par>
                                <p:cTn id="56" presetID="3" presetClass="emph" presetSubtype="2" fill="hold" grpId="0" nodeType="withEffect">
                                  <p:stCondLst>
                                    <p:cond delay="0"/>
                                  </p:stCondLst>
                                  <p:childTnLst>
                                    <p:animClr clrSpc="rgb" dir="cw">
                                      <p:cBhvr override="childStyle">
                                        <p:cTn id="57" dur="500" fill="hold"/>
                                        <p:tgtEl>
                                          <p:spTgt spid="36"/>
                                        </p:tgtEl>
                                        <p:attrNameLst>
                                          <p:attrName>style.color</p:attrName>
                                        </p:attrNameLst>
                                      </p:cBhvr>
                                      <p:to>
                                        <a:srgbClr val="FFFFFF"/>
                                      </p:to>
                                    </p:animClr>
                                  </p:childTnLst>
                                </p:cTn>
                              </p:par>
                              <p:par>
                                <p:cTn id="58" presetID="3" presetClass="emph" presetSubtype="2" fill="hold" grpId="0" nodeType="withEffect">
                                  <p:stCondLst>
                                    <p:cond delay="0"/>
                                  </p:stCondLst>
                                  <p:childTnLst>
                                    <p:animClr clrSpc="rgb" dir="cw">
                                      <p:cBhvr override="childStyle">
                                        <p:cTn id="59" dur="500" fill="hold"/>
                                        <p:tgtEl>
                                          <p:spTgt spid="35"/>
                                        </p:tgtEl>
                                        <p:attrNameLst>
                                          <p:attrName>style.color</p:attrName>
                                        </p:attrNameLst>
                                      </p:cBhvr>
                                      <p:to>
                                        <a:srgbClr val="FFFFFF"/>
                                      </p:to>
                                    </p:animClr>
                                  </p:childTnLst>
                                </p:cTn>
                              </p:par>
                            </p:childTnLst>
                          </p:cTn>
                        </p:par>
                        <p:par>
                          <p:cTn id="60" fill="hold">
                            <p:stCondLst>
                              <p:cond delay="750"/>
                            </p:stCondLst>
                            <p:childTnLst>
                              <p:par>
                                <p:cTn id="61" presetID="2" presetClass="entr" presetSubtype="4" decel="100000"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 calcmode="lin" valueType="num">
                                      <p:cBhvr additive="base">
                                        <p:cTn id="63" dur="750" fill="hold"/>
                                        <p:tgtEl>
                                          <p:spTgt spid="72"/>
                                        </p:tgtEl>
                                        <p:attrNameLst>
                                          <p:attrName>ppt_x</p:attrName>
                                        </p:attrNameLst>
                                      </p:cBhvr>
                                      <p:tavLst>
                                        <p:tav tm="0">
                                          <p:val>
                                            <p:strVal val="#ppt_x"/>
                                          </p:val>
                                        </p:tav>
                                        <p:tav tm="100000">
                                          <p:val>
                                            <p:strVal val="#ppt_x"/>
                                          </p:val>
                                        </p:tav>
                                      </p:tavLst>
                                    </p:anim>
                                    <p:anim calcmode="lin" valueType="num">
                                      <p:cBhvr additive="base">
                                        <p:cTn id="64" dur="750" fill="hold"/>
                                        <p:tgtEl>
                                          <p:spTgt spid="72"/>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77"/>
                                        </p:tgtEl>
                                        <p:attrNameLst>
                                          <p:attrName>style.visibility</p:attrName>
                                        </p:attrNameLst>
                                      </p:cBhvr>
                                      <p:to>
                                        <p:strVal val="visible"/>
                                      </p:to>
                                    </p:set>
                                    <p:anim calcmode="lin" valueType="num">
                                      <p:cBhvr additive="base">
                                        <p:cTn id="67" dur="750" fill="hold"/>
                                        <p:tgtEl>
                                          <p:spTgt spid="77"/>
                                        </p:tgtEl>
                                        <p:attrNameLst>
                                          <p:attrName>ppt_x</p:attrName>
                                        </p:attrNameLst>
                                      </p:cBhvr>
                                      <p:tavLst>
                                        <p:tav tm="0">
                                          <p:val>
                                            <p:strVal val="#ppt_x"/>
                                          </p:val>
                                        </p:tav>
                                        <p:tav tm="100000">
                                          <p:val>
                                            <p:strVal val="#ppt_x"/>
                                          </p:val>
                                        </p:tav>
                                      </p:tavLst>
                                    </p:anim>
                                    <p:anim calcmode="lin" valueType="num">
                                      <p:cBhvr additive="base">
                                        <p:cTn id="68" dur="75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path" presetSubtype="0" decel="100000" fill="hold" grpId="2" nodeType="clickEffect">
                                  <p:stCondLst>
                                    <p:cond delay="0"/>
                                  </p:stCondLst>
                                  <p:childTnLst>
                                    <p:animMotion origin="layout" path="M 0.24154 -0.00116 L 0.00026 0.22615 " pathEditMode="relative" rAng="0" ptsTypes="AA">
                                      <p:cBhvr>
                                        <p:cTn id="72" dur="750" fill="hold"/>
                                        <p:tgtEl>
                                          <p:spTgt spid="32"/>
                                        </p:tgtEl>
                                        <p:attrNameLst>
                                          <p:attrName>ppt_x</p:attrName>
                                          <p:attrName>ppt_y</p:attrName>
                                        </p:attrNameLst>
                                      </p:cBhvr>
                                      <p:rCtr x="-12070" y="11366"/>
                                    </p:animMotion>
                                  </p:childTnLst>
                                </p:cTn>
                              </p:par>
                              <p:par>
                                <p:cTn id="73" presetID="1" presetClass="emph" presetSubtype="2" fill="hold" nodeType="withEffect">
                                  <p:stCondLst>
                                    <p:cond delay="0"/>
                                  </p:stCondLst>
                                  <p:childTnLst>
                                    <p:animClr clrSpc="rgb" dir="cw">
                                      <p:cBhvr>
                                        <p:cTn id="74" dur="500" fill="hold"/>
                                        <p:tgtEl>
                                          <p:spTgt spid="32"/>
                                        </p:tgtEl>
                                        <p:attrNameLst>
                                          <p:attrName>fillcolor</p:attrName>
                                        </p:attrNameLst>
                                      </p:cBhvr>
                                      <p:to>
                                        <a:srgbClr val="FFC000"/>
                                      </p:to>
                                    </p:animClr>
                                    <p:set>
                                      <p:cBhvr>
                                        <p:cTn id="75" dur="500" fill="hold"/>
                                        <p:tgtEl>
                                          <p:spTgt spid="32"/>
                                        </p:tgtEl>
                                        <p:attrNameLst>
                                          <p:attrName>fill.type</p:attrName>
                                        </p:attrNameLst>
                                      </p:cBhvr>
                                      <p:to>
                                        <p:strVal val="solid"/>
                                      </p:to>
                                    </p:set>
                                    <p:set>
                                      <p:cBhvr>
                                        <p:cTn id="76" dur="500" fill="hold"/>
                                        <p:tgtEl>
                                          <p:spTgt spid="32"/>
                                        </p:tgtEl>
                                        <p:attrNameLst>
                                          <p:attrName>fill.on</p:attrName>
                                        </p:attrNameLst>
                                      </p:cBhvr>
                                      <p:to>
                                        <p:strVal val="true"/>
                                      </p:to>
                                    </p:set>
                                  </p:childTnLst>
                                </p:cTn>
                              </p:par>
                              <p:par>
                                <p:cTn id="77" presetID="3" presetClass="emph" presetSubtype="2" fill="hold" grpId="1" nodeType="withEffect">
                                  <p:stCondLst>
                                    <p:cond delay="0"/>
                                  </p:stCondLst>
                                  <p:childTnLst>
                                    <p:animClr clrSpc="rgb" dir="cw">
                                      <p:cBhvr override="childStyle">
                                        <p:cTn id="78" dur="500" fill="hold"/>
                                        <p:tgtEl>
                                          <p:spTgt spid="36"/>
                                        </p:tgtEl>
                                        <p:attrNameLst>
                                          <p:attrName>style.color</p:attrName>
                                        </p:attrNameLst>
                                      </p:cBhvr>
                                      <p:to>
                                        <a:srgbClr val="FF0000"/>
                                      </p:to>
                                    </p:animClr>
                                  </p:childTnLst>
                                </p:cTn>
                              </p:par>
                              <p:par>
                                <p:cTn id="79" presetID="3" presetClass="emph" presetSubtype="2" fill="hold" grpId="1" nodeType="withEffect">
                                  <p:stCondLst>
                                    <p:cond delay="0"/>
                                  </p:stCondLst>
                                  <p:childTnLst>
                                    <p:animClr clrSpc="rgb" dir="cw">
                                      <p:cBhvr override="childStyle">
                                        <p:cTn id="80" dur="500" fill="hold"/>
                                        <p:tgtEl>
                                          <p:spTgt spid="35"/>
                                        </p:tgtEl>
                                        <p:attrNameLst>
                                          <p:attrName>style.color</p:attrName>
                                        </p:attrNameLst>
                                      </p:cBhvr>
                                      <p:to>
                                        <a:srgbClr val="262626"/>
                                      </p:to>
                                    </p:animClr>
                                  </p:childTnLst>
                                </p:cTn>
                              </p:par>
                              <p:par>
                                <p:cTn id="81" presetID="3" presetClass="emph" presetSubtype="2" fill="hold" grpId="0" nodeType="withEffect">
                                  <p:stCondLst>
                                    <p:cond delay="0"/>
                                  </p:stCondLst>
                                  <p:childTnLst>
                                    <p:animClr clrSpc="rgb" dir="cw">
                                      <p:cBhvr override="childStyle">
                                        <p:cTn id="82" dur="500" fill="hold"/>
                                        <p:tgtEl>
                                          <p:spTgt spid="51"/>
                                        </p:tgtEl>
                                        <p:attrNameLst>
                                          <p:attrName>style.color</p:attrName>
                                        </p:attrNameLst>
                                      </p:cBhvr>
                                      <p:to>
                                        <a:srgbClr val="FFFFFF"/>
                                      </p:to>
                                    </p:animClr>
                                  </p:childTnLst>
                                </p:cTn>
                              </p:par>
                              <p:par>
                                <p:cTn id="83" presetID="3" presetClass="emph" presetSubtype="2" fill="hold" grpId="0" nodeType="withEffect">
                                  <p:stCondLst>
                                    <p:cond delay="0"/>
                                  </p:stCondLst>
                                  <p:childTnLst>
                                    <p:animClr clrSpc="rgb" dir="cw">
                                      <p:cBhvr override="childStyle">
                                        <p:cTn id="84" dur="500" fill="hold"/>
                                        <p:tgtEl>
                                          <p:spTgt spid="50"/>
                                        </p:tgtEl>
                                        <p:attrNameLst>
                                          <p:attrName>style.color</p:attrName>
                                        </p:attrNameLst>
                                      </p:cBhvr>
                                      <p:to>
                                        <a:srgbClr val="FFFFFF"/>
                                      </p:to>
                                    </p:animClr>
                                  </p:childTnLst>
                                </p:cTn>
                              </p:par>
                            </p:childTnLst>
                          </p:cTn>
                        </p:par>
                        <p:par>
                          <p:cTn id="85" fill="hold">
                            <p:stCondLst>
                              <p:cond delay="750"/>
                            </p:stCondLst>
                            <p:childTnLst>
                              <p:par>
                                <p:cTn id="86" presetID="2" presetClass="entr" presetSubtype="4" decel="100000" fill="hold" grpId="0"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additive="base">
                                        <p:cTn id="88" dur="750" fill="hold"/>
                                        <p:tgtEl>
                                          <p:spTgt spid="73"/>
                                        </p:tgtEl>
                                        <p:attrNameLst>
                                          <p:attrName>ppt_x</p:attrName>
                                        </p:attrNameLst>
                                      </p:cBhvr>
                                      <p:tavLst>
                                        <p:tav tm="0">
                                          <p:val>
                                            <p:strVal val="#ppt_x"/>
                                          </p:val>
                                        </p:tav>
                                        <p:tav tm="100000">
                                          <p:val>
                                            <p:strVal val="#ppt_x"/>
                                          </p:val>
                                        </p:tav>
                                      </p:tavLst>
                                    </p:anim>
                                    <p:anim calcmode="lin" valueType="num">
                                      <p:cBhvr additive="base">
                                        <p:cTn id="89" dur="750" fill="hold"/>
                                        <p:tgtEl>
                                          <p:spTgt spid="73"/>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78"/>
                                        </p:tgtEl>
                                        <p:attrNameLst>
                                          <p:attrName>style.visibility</p:attrName>
                                        </p:attrNameLst>
                                      </p:cBhvr>
                                      <p:to>
                                        <p:strVal val="visible"/>
                                      </p:to>
                                    </p:set>
                                    <p:anim calcmode="lin" valueType="num">
                                      <p:cBhvr additive="base">
                                        <p:cTn id="92" dur="750" fill="hold"/>
                                        <p:tgtEl>
                                          <p:spTgt spid="78"/>
                                        </p:tgtEl>
                                        <p:attrNameLst>
                                          <p:attrName>ppt_x</p:attrName>
                                        </p:attrNameLst>
                                      </p:cBhvr>
                                      <p:tavLst>
                                        <p:tav tm="0">
                                          <p:val>
                                            <p:strVal val="#ppt_x"/>
                                          </p:val>
                                        </p:tav>
                                        <p:tav tm="100000">
                                          <p:val>
                                            <p:strVal val="#ppt_x"/>
                                          </p:val>
                                        </p:tav>
                                      </p:tavLst>
                                    </p:anim>
                                    <p:anim calcmode="lin" valueType="num">
                                      <p:cBhvr additive="base">
                                        <p:cTn id="93" dur="750" fill="hold"/>
                                        <p:tgtEl>
                                          <p:spTgt spid="78"/>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63" presetClass="path" presetSubtype="0" decel="100000" fill="hold" grpId="3" nodeType="clickEffect">
                                  <p:stCondLst>
                                    <p:cond delay="0"/>
                                  </p:stCondLst>
                                  <p:childTnLst>
                                    <p:animMotion origin="layout" path="M 0.00026 0.22523 L 0.24063 0.22523 " pathEditMode="relative" rAng="0" ptsTypes="AA">
                                      <p:cBhvr>
                                        <p:cTn id="97" dur="750" fill="hold"/>
                                        <p:tgtEl>
                                          <p:spTgt spid="32"/>
                                        </p:tgtEl>
                                        <p:attrNameLst>
                                          <p:attrName>ppt_x</p:attrName>
                                          <p:attrName>ppt_y</p:attrName>
                                        </p:attrNameLst>
                                      </p:cBhvr>
                                      <p:rCtr x="12018" y="0"/>
                                    </p:animMotion>
                                  </p:childTnLst>
                                </p:cTn>
                              </p:par>
                              <p:par>
                                <p:cTn id="98" presetID="1" presetClass="emph" presetSubtype="2" fill="hold" nodeType="withEffect">
                                  <p:stCondLst>
                                    <p:cond delay="0"/>
                                  </p:stCondLst>
                                  <p:childTnLst>
                                    <p:animClr clrSpc="rgb" dir="cw">
                                      <p:cBhvr>
                                        <p:cTn id="99" dur="500" fill="hold"/>
                                        <p:tgtEl>
                                          <p:spTgt spid="32"/>
                                        </p:tgtEl>
                                        <p:attrNameLst>
                                          <p:attrName>fillcolor</p:attrName>
                                        </p:attrNameLst>
                                      </p:cBhvr>
                                      <p:to>
                                        <a:srgbClr val="92D050"/>
                                      </p:to>
                                    </p:animClr>
                                    <p:set>
                                      <p:cBhvr>
                                        <p:cTn id="100" dur="500" fill="hold"/>
                                        <p:tgtEl>
                                          <p:spTgt spid="32"/>
                                        </p:tgtEl>
                                        <p:attrNameLst>
                                          <p:attrName>fill.type</p:attrName>
                                        </p:attrNameLst>
                                      </p:cBhvr>
                                      <p:to>
                                        <p:strVal val="solid"/>
                                      </p:to>
                                    </p:set>
                                    <p:set>
                                      <p:cBhvr>
                                        <p:cTn id="101" dur="500" fill="hold"/>
                                        <p:tgtEl>
                                          <p:spTgt spid="32"/>
                                        </p:tgtEl>
                                        <p:attrNameLst>
                                          <p:attrName>fill.on</p:attrName>
                                        </p:attrNameLst>
                                      </p:cBhvr>
                                      <p:to>
                                        <p:strVal val="true"/>
                                      </p:to>
                                    </p:set>
                                  </p:childTnLst>
                                </p:cTn>
                              </p:par>
                              <p:par>
                                <p:cTn id="102" presetID="3" presetClass="emph" presetSubtype="2" fill="hold" grpId="1" nodeType="withEffect">
                                  <p:stCondLst>
                                    <p:cond delay="0"/>
                                  </p:stCondLst>
                                  <p:childTnLst>
                                    <p:animClr clrSpc="rgb" dir="cw">
                                      <p:cBhvr override="childStyle">
                                        <p:cTn id="103" dur="500" fill="hold"/>
                                        <p:tgtEl>
                                          <p:spTgt spid="51"/>
                                        </p:tgtEl>
                                        <p:attrNameLst>
                                          <p:attrName>style.color</p:attrName>
                                        </p:attrNameLst>
                                      </p:cBhvr>
                                      <p:to>
                                        <a:srgbClr val="FFC000"/>
                                      </p:to>
                                    </p:animClr>
                                  </p:childTnLst>
                                </p:cTn>
                              </p:par>
                              <p:par>
                                <p:cTn id="104" presetID="3" presetClass="emph" presetSubtype="2" fill="hold" grpId="1" nodeType="withEffect">
                                  <p:stCondLst>
                                    <p:cond delay="0"/>
                                  </p:stCondLst>
                                  <p:childTnLst>
                                    <p:animClr clrSpc="rgb" dir="cw">
                                      <p:cBhvr override="childStyle">
                                        <p:cTn id="105" dur="500" fill="hold"/>
                                        <p:tgtEl>
                                          <p:spTgt spid="50"/>
                                        </p:tgtEl>
                                        <p:attrNameLst>
                                          <p:attrName>style.color</p:attrName>
                                        </p:attrNameLst>
                                      </p:cBhvr>
                                      <p:to>
                                        <a:srgbClr val="262626"/>
                                      </p:to>
                                    </p:animClr>
                                  </p:childTnLst>
                                </p:cTn>
                              </p:par>
                              <p:par>
                                <p:cTn id="106" presetID="3" presetClass="emph" presetSubtype="2" fill="hold" grpId="0" nodeType="withEffect">
                                  <p:stCondLst>
                                    <p:cond delay="0"/>
                                  </p:stCondLst>
                                  <p:childTnLst>
                                    <p:animClr clrSpc="rgb" dir="cw">
                                      <p:cBhvr override="childStyle">
                                        <p:cTn id="107" dur="500" fill="hold"/>
                                        <p:tgtEl>
                                          <p:spTgt spid="53"/>
                                        </p:tgtEl>
                                        <p:attrNameLst>
                                          <p:attrName>style.color</p:attrName>
                                        </p:attrNameLst>
                                      </p:cBhvr>
                                      <p:to>
                                        <a:srgbClr val="FFFFFF"/>
                                      </p:to>
                                    </p:animClr>
                                  </p:childTnLst>
                                </p:cTn>
                              </p:par>
                              <p:par>
                                <p:cTn id="108" presetID="3" presetClass="emph" presetSubtype="2" fill="hold" grpId="0" nodeType="withEffect">
                                  <p:stCondLst>
                                    <p:cond delay="0"/>
                                  </p:stCondLst>
                                  <p:childTnLst>
                                    <p:animClr clrSpc="rgb" dir="cw">
                                      <p:cBhvr override="childStyle">
                                        <p:cTn id="109" dur="500" fill="hold"/>
                                        <p:tgtEl>
                                          <p:spTgt spid="52"/>
                                        </p:tgtEl>
                                        <p:attrNameLst>
                                          <p:attrName>style.color</p:attrName>
                                        </p:attrNameLst>
                                      </p:cBhvr>
                                      <p:to>
                                        <a:srgbClr val="FFFFFF"/>
                                      </p:to>
                                    </p:animClr>
                                  </p:childTnLst>
                                </p:cTn>
                              </p:par>
                            </p:childTnLst>
                          </p:cTn>
                        </p:par>
                        <p:par>
                          <p:cTn id="110" fill="hold">
                            <p:stCondLst>
                              <p:cond delay="750"/>
                            </p:stCondLst>
                            <p:childTnLst>
                              <p:par>
                                <p:cTn id="111" presetID="2" presetClass="entr" presetSubtype="4" decel="100000" fill="hold" grpId="0" nodeType="afterEffect">
                                  <p:stCondLst>
                                    <p:cond delay="0"/>
                                  </p:stCondLst>
                                  <p:childTnLst>
                                    <p:set>
                                      <p:cBhvr>
                                        <p:cTn id="112" dur="1" fill="hold">
                                          <p:stCondLst>
                                            <p:cond delay="0"/>
                                          </p:stCondLst>
                                        </p:cTn>
                                        <p:tgtEl>
                                          <p:spTgt spid="70"/>
                                        </p:tgtEl>
                                        <p:attrNameLst>
                                          <p:attrName>style.visibility</p:attrName>
                                        </p:attrNameLst>
                                      </p:cBhvr>
                                      <p:to>
                                        <p:strVal val="visible"/>
                                      </p:to>
                                    </p:set>
                                    <p:anim calcmode="lin" valueType="num">
                                      <p:cBhvr additive="base">
                                        <p:cTn id="113" dur="750" fill="hold"/>
                                        <p:tgtEl>
                                          <p:spTgt spid="70"/>
                                        </p:tgtEl>
                                        <p:attrNameLst>
                                          <p:attrName>ppt_x</p:attrName>
                                        </p:attrNameLst>
                                      </p:cBhvr>
                                      <p:tavLst>
                                        <p:tav tm="0">
                                          <p:val>
                                            <p:strVal val="#ppt_x"/>
                                          </p:val>
                                        </p:tav>
                                        <p:tav tm="100000">
                                          <p:val>
                                            <p:strVal val="#ppt_x"/>
                                          </p:val>
                                        </p:tav>
                                      </p:tavLst>
                                    </p:anim>
                                    <p:anim calcmode="lin" valueType="num">
                                      <p:cBhvr additive="base">
                                        <p:cTn id="114" dur="750" fill="hold"/>
                                        <p:tgtEl>
                                          <p:spTgt spid="70"/>
                                        </p:tgtEl>
                                        <p:attrNameLst>
                                          <p:attrName>ppt_y</p:attrName>
                                        </p:attrNameLst>
                                      </p:cBhvr>
                                      <p:tavLst>
                                        <p:tav tm="0">
                                          <p:val>
                                            <p:strVal val="1+#ppt_h/2"/>
                                          </p:val>
                                        </p:tav>
                                        <p:tav tm="100000">
                                          <p:val>
                                            <p:strVal val="#ppt_y"/>
                                          </p:val>
                                        </p:tav>
                                      </p:tavLst>
                                    </p:anim>
                                  </p:childTnLst>
                                </p:cTn>
                              </p:par>
                              <p:par>
                                <p:cTn id="115" presetID="2" presetClass="entr" presetSubtype="4" decel="100000" fill="hold" grpId="0" nodeType="withEffect">
                                  <p:stCondLst>
                                    <p:cond delay="250"/>
                                  </p:stCondLst>
                                  <p:childTnLst>
                                    <p:set>
                                      <p:cBhvr>
                                        <p:cTn id="116" dur="1" fill="hold">
                                          <p:stCondLst>
                                            <p:cond delay="0"/>
                                          </p:stCondLst>
                                        </p:cTn>
                                        <p:tgtEl>
                                          <p:spTgt spid="79"/>
                                        </p:tgtEl>
                                        <p:attrNameLst>
                                          <p:attrName>style.visibility</p:attrName>
                                        </p:attrNameLst>
                                      </p:cBhvr>
                                      <p:to>
                                        <p:strVal val="visible"/>
                                      </p:to>
                                    </p:set>
                                    <p:anim calcmode="lin" valueType="num">
                                      <p:cBhvr additive="base">
                                        <p:cTn id="117" dur="750" fill="hold"/>
                                        <p:tgtEl>
                                          <p:spTgt spid="79"/>
                                        </p:tgtEl>
                                        <p:attrNameLst>
                                          <p:attrName>ppt_x</p:attrName>
                                        </p:attrNameLst>
                                      </p:cBhvr>
                                      <p:tavLst>
                                        <p:tav tm="0">
                                          <p:val>
                                            <p:strVal val="#ppt_x"/>
                                          </p:val>
                                        </p:tav>
                                        <p:tav tm="100000">
                                          <p:val>
                                            <p:strVal val="#ppt_x"/>
                                          </p:val>
                                        </p:tav>
                                      </p:tavLst>
                                    </p:anim>
                                    <p:anim calcmode="lin" valueType="num">
                                      <p:cBhvr additive="base">
                                        <p:cTn id="118" dur="75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path" presetSubtype="0" decel="100000" fill="hold" grpId="4" nodeType="clickEffect">
                                  <p:stCondLst>
                                    <p:cond delay="0"/>
                                  </p:stCondLst>
                                  <p:childTnLst>
                                    <p:animMotion origin="layout" path="M 0.24063 0.22523 L -2.5E-6 0.44907 " pathEditMode="relative" rAng="0" ptsTypes="AA">
                                      <p:cBhvr>
                                        <p:cTn id="122" dur="750" fill="hold"/>
                                        <p:tgtEl>
                                          <p:spTgt spid="32"/>
                                        </p:tgtEl>
                                        <p:attrNameLst>
                                          <p:attrName>ppt_x</p:attrName>
                                          <p:attrName>ppt_y</p:attrName>
                                        </p:attrNameLst>
                                      </p:cBhvr>
                                      <p:rCtr x="-12031" y="11181"/>
                                    </p:animMotion>
                                  </p:childTnLst>
                                </p:cTn>
                              </p:par>
                              <p:par>
                                <p:cTn id="123" presetID="1" presetClass="emph" presetSubtype="2" fill="hold" nodeType="withEffect">
                                  <p:stCondLst>
                                    <p:cond delay="0"/>
                                  </p:stCondLst>
                                  <p:childTnLst>
                                    <p:animClr clrSpc="rgb" dir="cw">
                                      <p:cBhvr>
                                        <p:cTn id="124" dur="500" fill="hold"/>
                                        <p:tgtEl>
                                          <p:spTgt spid="32"/>
                                        </p:tgtEl>
                                        <p:attrNameLst>
                                          <p:attrName>fillcolor</p:attrName>
                                        </p:attrNameLst>
                                      </p:cBhvr>
                                      <p:to>
                                        <a:srgbClr val="00B050"/>
                                      </p:to>
                                    </p:animClr>
                                    <p:set>
                                      <p:cBhvr>
                                        <p:cTn id="125" dur="500" fill="hold"/>
                                        <p:tgtEl>
                                          <p:spTgt spid="32"/>
                                        </p:tgtEl>
                                        <p:attrNameLst>
                                          <p:attrName>fill.type</p:attrName>
                                        </p:attrNameLst>
                                      </p:cBhvr>
                                      <p:to>
                                        <p:strVal val="solid"/>
                                      </p:to>
                                    </p:set>
                                    <p:set>
                                      <p:cBhvr>
                                        <p:cTn id="126" dur="500" fill="hold"/>
                                        <p:tgtEl>
                                          <p:spTgt spid="32"/>
                                        </p:tgtEl>
                                        <p:attrNameLst>
                                          <p:attrName>fill.on</p:attrName>
                                        </p:attrNameLst>
                                      </p:cBhvr>
                                      <p:to>
                                        <p:strVal val="true"/>
                                      </p:to>
                                    </p:set>
                                  </p:childTnLst>
                                </p:cTn>
                              </p:par>
                              <p:par>
                                <p:cTn id="127" presetID="3" presetClass="emph" presetSubtype="2" fill="hold" grpId="1" nodeType="withEffect">
                                  <p:stCondLst>
                                    <p:cond delay="0"/>
                                  </p:stCondLst>
                                  <p:childTnLst>
                                    <p:animClr clrSpc="rgb" dir="cw">
                                      <p:cBhvr override="childStyle">
                                        <p:cTn id="128" dur="500" fill="hold"/>
                                        <p:tgtEl>
                                          <p:spTgt spid="53"/>
                                        </p:tgtEl>
                                        <p:attrNameLst>
                                          <p:attrName>style.color</p:attrName>
                                        </p:attrNameLst>
                                      </p:cBhvr>
                                      <p:to>
                                        <a:srgbClr val="92D050"/>
                                      </p:to>
                                    </p:animClr>
                                  </p:childTnLst>
                                </p:cTn>
                              </p:par>
                              <p:par>
                                <p:cTn id="129" presetID="3" presetClass="emph" presetSubtype="2" fill="hold" grpId="1" nodeType="withEffect">
                                  <p:stCondLst>
                                    <p:cond delay="0"/>
                                  </p:stCondLst>
                                  <p:childTnLst>
                                    <p:animClr clrSpc="rgb" dir="cw">
                                      <p:cBhvr override="childStyle">
                                        <p:cTn id="130" dur="500" fill="hold"/>
                                        <p:tgtEl>
                                          <p:spTgt spid="52"/>
                                        </p:tgtEl>
                                        <p:attrNameLst>
                                          <p:attrName>style.color</p:attrName>
                                        </p:attrNameLst>
                                      </p:cBhvr>
                                      <p:to>
                                        <a:srgbClr val="262626"/>
                                      </p:to>
                                    </p:animClr>
                                  </p:childTnLst>
                                </p:cTn>
                              </p:par>
                              <p:par>
                                <p:cTn id="131" presetID="3" presetClass="emph" presetSubtype="2" fill="hold" grpId="0" nodeType="withEffect">
                                  <p:stCondLst>
                                    <p:cond delay="0"/>
                                  </p:stCondLst>
                                  <p:childTnLst>
                                    <p:animClr clrSpc="rgb" dir="cw">
                                      <p:cBhvr override="childStyle">
                                        <p:cTn id="132" dur="500" fill="hold"/>
                                        <p:tgtEl>
                                          <p:spTgt spid="61"/>
                                        </p:tgtEl>
                                        <p:attrNameLst>
                                          <p:attrName>style.color</p:attrName>
                                        </p:attrNameLst>
                                      </p:cBhvr>
                                      <p:to>
                                        <a:srgbClr val="FFFFFF"/>
                                      </p:to>
                                    </p:animClr>
                                  </p:childTnLst>
                                </p:cTn>
                              </p:par>
                              <p:par>
                                <p:cTn id="133" presetID="3" presetClass="emph" presetSubtype="2" fill="hold" grpId="0" nodeType="withEffect">
                                  <p:stCondLst>
                                    <p:cond delay="0"/>
                                  </p:stCondLst>
                                  <p:childTnLst>
                                    <p:animClr clrSpc="rgb" dir="cw">
                                      <p:cBhvr override="childStyle">
                                        <p:cTn id="134" dur="500" fill="hold"/>
                                        <p:tgtEl>
                                          <p:spTgt spid="60"/>
                                        </p:tgtEl>
                                        <p:attrNameLst>
                                          <p:attrName>style.color</p:attrName>
                                        </p:attrNameLst>
                                      </p:cBhvr>
                                      <p:to>
                                        <a:srgbClr val="FFFFFF"/>
                                      </p:to>
                                    </p:animClr>
                                  </p:childTnLst>
                                </p:cTn>
                              </p:par>
                            </p:childTnLst>
                          </p:cTn>
                        </p:par>
                        <p:par>
                          <p:cTn id="135" fill="hold">
                            <p:stCondLst>
                              <p:cond delay="750"/>
                            </p:stCondLst>
                            <p:childTnLst>
                              <p:par>
                                <p:cTn id="136" presetID="2" presetClass="entr" presetSubtype="4" decel="100000" fill="hold" grpId="0" nodeType="afterEffect">
                                  <p:stCondLst>
                                    <p:cond delay="0"/>
                                  </p:stCondLst>
                                  <p:childTnLst>
                                    <p:set>
                                      <p:cBhvr>
                                        <p:cTn id="137" dur="1" fill="hold">
                                          <p:stCondLst>
                                            <p:cond delay="0"/>
                                          </p:stCondLst>
                                        </p:cTn>
                                        <p:tgtEl>
                                          <p:spTgt spid="74"/>
                                        </p:tgtEl>
                                        <p:attrNameLst>
                                          <p:attrName>style.visibility</p:attrName>
                                        </p:attrNameLst>
                                      </p:cBhvr>
                                      <p:to>
                                        <p:strVal val="visible"/>
                                      </p:to>
                                    </p:set>
                                    <p:anim calcmode="lin" valueType="num">
                                      <p:cBhvr additive="base">
                                        <p:cTn id="138" dur="750" fill="hold"/>
                                        <p:tgtEl>
                                          <p:spTgt spid="74"/>
                                        </p:tgtEl>
                                        <p:attrNameLst>
                                          <p:attrName>ppt_x</p:attrName>
                                        </p:attrNameLst>
                                      </p:cBhvr>
                                      <p:tavLst>
                                        <p:tav tm="0">
                                          <p:val>
                                            <p:strVal val="#ppt_x"/>
                                          </p:val>
                                        </p:tav>
                                        <p:tav tm="100000">
                                          <p:val>
                                            <p:strVal val="#ppt_x"/>
                                          </p:val>
                                        </p:tav>
                                      </p:tavLst>
                                    </p:anim>
                                    <p:anim calcmode="lin" valueType="num">
                                      <p:cBhvr additive="base">
                                        <p:cTn id="139" dur="750" fill="hold"/>
                                        <p:tgtEl>
                                          <p:spTgt spid="74"/>
                                        </p:tgtEl>
                                        <p:attrNameLst>
                                          <p:attrName>ppt_y</p:attrName>
                                        </p:attrNameLst>
                                      </p:cBhvr>
                                      <p:tavLst>
                                        <p:tav tm="0">
                                          <p:val>
                                            <p:strVal val="1+#ppt_h/2"/>
                                          </p:val>
                                        </p:tav>
                                        <p:tav tm="100000">
                                          <p:val>
                                            <p:strVal val="#ppt_y"/>
                                          </p:val>
                                        </p:tav>
                                      </p:tavLst>
                                    </p:anim>
                                  </p:childTnLst>
                                </p:cTn>
                              </p:par>
                              <p:par>
                                <p:cTn id="140" presetID="2" presetClass="entr" presetSubtype="4" decel="100000" fill="hold" grpId="0" nodeType="withEffect">
                                  <p:stCondLst>
                                    <p:cond delay="250"/>
                                  </p:stCondLst>
                                  <p:childTnLst>
                                    <p:set>
                                      <p:cBhvr>
                                        <p:cTn id="141" dur="1" fill="hold">
                                          <p:stCondLst>
                                            <p:cond delay="0"/>
                                          </p:stCondLst>
                                        </p:cTn>
                                        <p:tgtEl>
                                          <p:spTgt spid="80"/>
                                        </p:tgtEl>
                                        <p:attrNameLst>
                                          <p:attrName>style.visibility</p:attrName>
                                        </p:attrNameLst>
                                      </p:cBhvr>
                                      <p:to>
                                        <p:strVal val="visible"/>
                                      </p:to>
                                    </p:set>
                                    <p:anim calcmode="lin" valueType="num">
                                      <p:cBhvr additive="base">
                                        <p:cTn id="142" dur="750" fill="hold"/>
                                        <p:tgtEl>
                                          <p:spTgt spid="80"/>
                                        </p:tgtEl>
                                        <p:attrNameLst>
                                          <p:attrName>ppt_x</p:attrName>
                                        </p:attrNameLst>
                                      </p:cBhvr>
                                      <p:tavLst>
                                        <p:tav tm="0">
                                          <p:val>
                                            <p:strVal val="#ppt_x"/>
                                          </p:val>
                                        </p:tav>
                                        <p:tav tm="100000">
                                          <p:val>
                                            <p:strVal val="#ppt_x"/>
                                          </p:val>
                                        </p:tav>
                                      </p:tavLst>
                                    </p:anim>
                                    <p:anim calcmode="lin" valueType="num">
                                      <p:cBhvr additive="base">
                                        <p:cTn id="143" dur="750" fill="hold"/>
                                        <p:tgtEl>
                                          <p:spTgt spid="80"/>
                                        </p:tgtEl>
                                        <p:attrNameLst>
                                          <p:attrName>ppt_y</p:attrName>
                                        </p:attrNameLst>
                                      </p:cBhvr>
                                      <p:tavLst>
                                        <p:tav tm="0">
                                          <p:val>
                                            <p:strVal val="1+#ppt_h/2"/>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63" presetClass="path" presetSubtype="0" decel="100000" fill="hold" grpId="5" nodeType="clickEffect">
                                  <p:stCondLst>
                                    <p:cond delay="0"/>
                                  </p:stCondLst>
                                  <p:childTnLst>
                                    <p:animMotion origin="layout" path="M -2.5E-6 0.44907 L 0.24115 0.45023 " pathEditMode="relative" rAng="0" ptsTypes="AA">
                                      <p:cBhvr>
                                        <p:cTn id="147" dur="750" fill="hold"/>
                                        <p:tgtEl>
                                          <p:spTgt spid="32"/>
                                        </p:tgtEl>
                                        <p:attrNameLst>
                                          <p:attrName>ppt_x</p:attrName>
                                          <p:attrName>ppt_y</p:attrName>
                                        </p:attrNameLst>
                                      </p:cBhvr>
                                      <p:rCtr x="12057" y="46"/>
                                    </p:animMotion>
                                  </p:childTnLst>
                                </p:cTn>
                              </p:par>
                              <p:par>
                                <p:cTn id="148" presetID="1" presetClass="emph" presetSubtype="2" fill="hold" nodeType="withEffect">
                                  <p:stCondLst>
                                    <p:cond delay="0"/>
                                  </p:stCondLst>
                                  <p:childTnLst>
                                    <p:animClr clrSpc="rgb" dir="cw">
                                      <p:cBhvr>
                                        <p:cTn id="149" dur="500" fill="hold"/>
                                        <p:tgtEl>
                                          <p:spTgt spid="32"/>
                                        </p:tgtEl>
                                        <p:attrNameLst>
                                          <p:attrName>fillcolor</p:attrName>
                                        </p:attrNameLst>
                                      </p:cBhvr>
                                      <p:to>
                                        <a:srgbClr val="00B0F0"/>
                                      </p:to>
                                    </p:animClr>
                                    <p:set>
                                      <p:cBhvr>
                                        <p:cTn id="150" dur="500" fill="hold"/>
                                        <p:tgtEl>
                                          <p:spTgt spid="32"/>
                                        </p:tgtEl>
                                        <p:attrNameLst>
                                          <p:attrName>fill.type</p:attrName>
                                        </p:attrNameLst>
                                      </p:cBhvr>
                                      <p:to>
                                        <p:strVal val="solid"/>
                                      </p:to>
                                    </p:set>
                                    <p:set>
                                      <p:cBhvr>
                                        <p:cTn id="151" dur="500" fill="hold"/>
                                        <p:tgtEl>
                                          <p:spTgt spid="32"/>
                                        </p:tgtEl>
                                        <p:attrNameLst>
                                          <p:attrName>fill.on</p:attrName>
                                        </p:attrNameLst>
                                      </p:cBhvr>
                                      <p:to>
                                        <p:strVal val="true"/>
                                      </p:to>
                                    </p:set>
                                  </p:childTnLst>
                                </p:cTn>
                              </p:par>
                              <p:par>
                                <p:cTn id="152" presetID="3" presetClass="emph" presetSubtype="2" fill="hold" grpId="1" nodeType="withEffect">
                                  <p:stCondLst>
                                    <p:cond delay="0"/>
                                  </p:stCondLst>
                                  <p:childTnLst>
                                    <p:animClr clrSpc="rgb" dir="cw">
                                      <p:cBhvr override="childStyle">
                                        <p:cTn id="153" dur="500" fill="hold"/>
                                        <p:tgtEl>
                                          <p:spTgt spid="61"/>
                                        </p:tgtEl>
                                        <p:attrNameLst>
                                          <p:attrName>style.color</p:attrName>
                                        </p:attrNameLst>
                                      </p:cBhvr>
                                      <p:to>
                                        <a:srgbClr val="00B050"/>
                                      </p:to>
                                    </p:animClr>
                                  </p:childTnLst>
                                </p:cTn>
                              </p:par>
                              <p:par>
                                <p:cTn id="154" presetID="3" presetClass="emph" presetSubtype="2" fill="hold" grpId="1" nodeType="withEffect">
                                  <p:stCondLst>
                                    <p:cond delay="0"/>
                                  </p:stCondLst>
                                  <p:childTnLst>
                                    <p:animClr clrSpc="rgb" dir="cw">
                                      <p:cBhvr override="childStyle">
                                        <p:cTn id="155" dur="500" fill="hold"/>
                                        <p:tgtEl>
                                          <p:spTgt spid="60"/>
                                        </p:tgtEl>
                                        <p:attrNameLst>
                                          <p:attrName>style.color</p:attrName>
                                        </p:attrNameLst>
                                      </p:cBhvr>
                                      <p:to>
                                        <a:srgbClr val="262626"/>
                                      </p:to>
                                    </p:animClr>
                                  </p:childTnLst>
                                </p:cTn>
                              </p:par>
                              <p:par>
                                <p:cTn id="156" presetID="3" presetClass="emph" presetSubtype="2" fill="hold" grpId="0" nodeType="withEffect">
                                  <p:stCondLst>
                                    <p:cond delay="0"/>
                                  </p:stCondLst>
                                  <p:childTnLst>
                                    <p:animClr clrSpc="rgb" dir="cw">
                                      <p:cBhvr override="childStyle">
                                        <p:cTn id="157" dur="500" fill="hold"/>
                                        <p:tgtEl>
                                          <p:spTgt spid="69"/>
                                        </p:tgtEl>
                                        <p:attrNameLst>
                                          <p:attrName>style.color</p:attrName>
                                        </p:attrNameLst>
                                      </p:cBhvr>
                                      <p:to>
                                        <a:srgbClr val="FFFFFF"/>
                                      </p:to>
                                    </p:animClr>
                                  </p:childTnLst>
                                </p:cTn>
                              </p:par>
                            </p:childTnLst>
                          </p:cTn>
                        </p:par>
                        <p:par>
                          <p:cTn id="158" fill="hold">
                            <p:stCondLst>
                              <p:cond delay="750"/>
                            </p:stCondLst>
                            <p:childTnLst>
                              <p:par>
                                <p:cTn id="159" presetID="2" presetClass="entr" presetSubtype="4" decel="100000" fill="hold" grpId="0" nodeType="afterEffect">
                                  <p:stCondLst>
                                    <p:cond delay="0"/>
                                  </p:stCondLst>
                                  <p:childTnLst>
                                    <p:set>
                                      <p:cBhvr>
                                        <p:cTn id="160" dur="1" fill="hold">
                                          <p:stCondLst>
                                            <p:cond delay="0"/>
                                          </p:stCondLst>
                                        </p:cTn>
                                        <p:tgtEl>
                                          <p:spTgt spid="75"/>
                                        </p:tgtEl>
                                        <p:attrNameLst>
                                          <p:attrName>style.visibility</p:attrName>
                                        </p:attrNameLst>
                                      </p:cBhvr>
                                      <p:to>
                                        <p:strVal val="visible"/>
                                      </p:to>
                                    </p:set>
                                    <p:anim calcmode="lin" valueType="num">
                                      <p:cBhvr additive="base">
                                        <p:cTn id="161" dur="750" fill="hold"/>
                                        <p:tgtEl>
                                          <p:spTgt spid="75"/>
                                        </p:tgtEl>
                                        <p:attrNameLst>
                                          <p:attrName>ppt_x</p:attrName>
                                        </p:attrNameLst>
                                      </p:cBhvr>
                                      <p:tavLst>
                                        <p:tav tm="0">
                                          <p:val>
                                            <p:strVal val="#ppt_x"/>
                                          </p:val>
                                        </p:tav>
                                        <p:tav tm="100000">
                                          <p:val>
                                            <p:strVal val="#ppt_x"/>
                                          </p:val>
                                        </p:tav>
                                      </p:tavLst>
                                    </p:anim>
                                    <p:anim calcmode="lin" valueType="num">
                                      <p:cBhvr additive="base">
                                        <p:cTn id="162" dur="750" fill="hold"/>
                                        <p:tgtEl>
                                          <p:spTgt spid="75"/>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0"/>
                                  </p:stCondLst>
                                  <p:childTnLst>
                                    <p:set>
                                      <p:cBhvr>
                                        <p:cTn id="164" dur="1" fill="hold">
                                          <p:stCondLst>
                                            <p:cond delay="0"/>
                                          </p:stCondLst>
                                        </p:cTn>
                                        <p:tgtEl>
                                          <p:spTgt spid="81"/>
                                        </p:tgtEl>
                                        <p:attrNameLst>
                                          <p:attrName>style.visibility</p:attrName>
                                        </p:attrNameLst>
                                      </p:cBhvr>
                                      <p:to>
                                        <p:strVal val="visible"/>
                                      </p:to>
                                    </p:set>
                                    <p:anim calcmode="lin" valueType="num">
                                      <p:cBhvr additive="base">
                                        <p:cTn id="165" dur="750" fill="hold"/>
                                        <p:tgtEl>
                                          <p:spTgt spid="81"/>
                                        </p:tgtEl>
                                        <p:attrNameLst>
                                          <p:attrName>ppt_x</p:attrName>
                                        </p:attrNameLst>
                                      </p:cBhvr>
                                      <p:tavLst>
                                        <p:tav tm="0">
                                          <p:val>
                                            <p:strVal val="#ppt_x"/>
                                          </p:val>
                                        </p:tav>
                                        <p:tav tm="100000">
                                          <p:val>
                                            <p:strVal val="#ppt_x"/>
                                          </p:val>
                                        </p:tav>
                                      </p:tavLst>
                                    </p:anim>
                                    <p:anim calcmode="lin" valueType="num">
                                      <p:cBhvr additive="base">
                                        <p:cTn id="166" dur="750" fill="hold"/>
                                        <p:tgtEl>
                                          <p:spTgt spid="81"/>
                                        </p:tgtEl>
                                        <p:attrNameLst>
                                          <p:attrName>ppt_y</p:attrName>
                                        </p:attrNameLst>
                                      </p:cBhvr>
                                      <p:tavLst>
                                        <p:tav tm="0">
                                          <p:val>
                                            <p:strVal val="1+#ppt_h/2"/>
                                          </p:val>
                                        </p:tav>
                                        <p:tav tm="100000">
                                          <p:val>
                                            <p:strVal val="#ppt_y"/>
                                          </p:val>
                                        </p:tav>
                                      </p:tavLst>
                                    </p:anim>
                                  </p:childTnLst>
                                </p:cTn>
                              </p:par>
                              <p:par>
                                <p:cTn id="167" presetID="1" presetClass="emph" presetSubtype="2" fill="hold" nodeType="withEffect">
                                  <p:stCondLst>
                                    <p:cond delay="0"/>
                                  </p:stCondLst>
                                  <p:childTnLst>
                                    <p:animClr clrSpc="rgb" dir="cw">
                                      <p:cBhvr>
                                        <p:cTn id="168" dur="500" fill="hold"/>
                                        <p:tgtEl>
                                          <p:spTgt spid="32"/>
                                        </p:tgtEl>
                                        <p:attrNameLst>
                                          <p:attrName>fillcolor</p:attrName>
                                        </p:attrNameLst>
                                      </p:cBhvr>
                                      <p:to>
                                        <a:srgbClr val="00B0F0"/>
                                      </p:to>
                                    </p:animClr>
                                    <p:set>
                                      <p:cBhvr>
                                        <p:cTn id="169" dur="500" fill="hold"/>
                                        <p:tgtEl>
                                          <p:spTgt spid="32"/>
                                        </p:tgtEl>
                                        <p:attrNameLst>
                                          <p:attrName>fill.type</p:attrName>
                                        </p:attrNameLst>
                                      </p:cBhvr>
                                      <p:to>
                                        <p:strVal val="solid"/>
                                      </p:to>
                                    </p:set>
                                    <p:set>
                                      <p:cBhvr>
                                        <p:cTn id="170" dur="500" fill="hold"/>
                                        <p:tgtEl>
                                          <p:spTgt spid="32"/>
                                        </p:tgtEl>
                                        <p:attrNameLst>
                                          <p:attrName>fill.on</p:attrName>
                                        </p:attrNameLst>
                                      </p:cBhvr>
                                      <p:to>
                                        <p:strVal val="true"/>
                                      </p:to>
                                    </p:set>
                                  </p:childTnLst>
                                </p:cTn>
                              </p:par>
                              <p:par>
                                <p:cTn id="171" presetID="3" presetClass="emph" presetSubtype="2" fill="hold" grpId="1" nodeType="withEffect">
                                  <p:stCondLst>
                                    <p:cond delay="0"/>
                                  </p:stCondLst>
                                  <p:childTnLst>
                                    <p:animClr clrSpc="rgb" dir="cw">
                                      <p:cBhvr override="childStyle">
                                        <p:cTn id="172" dur="500" fill="hold"/>
                                        <p:tgtEl>
                                          <p:spTgt spid="69"/>
                                        </p:tgtEl>
                                        <p:attrNameLst>
                                          <p:attrName>style.color</p:attrName>
                                        </p:attrNameLst>
                                      </p:cBhvr>
                                      <p:to>
                                        <a:srgbClr val="FFFFFF"/>
                                      </p:to>
                                    </p:animClr>
                                  </p:childTnLst>
                                </p:cTn>
                              </p:par>
                              <p:par>
                                <p:cTn id="173" presetID="3" presetClass="emph" presetSubtype="2" fill="hold" grpId="0" nodeType="withEffect">
                                  <p:stCondLst>
                                    <p:cond delay="0"/>
                                  </p:stCondLst>
                                  <p:childTnLst>
                                    <p:animClr clrSpc="rgb" dir="cw">
                                      <p:cBhvr override="childStyle">
                                        <p:cTn id="174" dur="2000" fill="hold"/>
                                        <p:tgtEl>
                                          <p:spTgt spid="68"/>
                                        </p:tgtEl>
                                        <p:attrNameLst>
                                          <p:attrName>style.color</p:attrName>
                                        </p:attrNameLst>
                                      </p:cBhvr>
                                      <p:to>
                                        <a:srgbClr val="FFFFFF"/>
                                      </p:to>
                                    </p:animClr>
                                  </p:childTnLst>
                                </p:cTn>
                              </p:par>
                              <p:par>
                                <p:cTn id="175" presetID="1" presetClass="emph" presetSubtype="2" fill="hold" nodeType="withEffect">
                                  <p:stCondLst>
                                    <p:cond delay="0"/>
                                  </p:stCondLst>
                                  <p:childTnLst>
                                    <p:animClr clrSpc="rgb" dir="cw">
                                      <p:cBhvr>
                                        <p:cTn id="176" dur="500" fill="hold"/>
                                        <p:tgtEl>
                                          <p:spTgt spid="32"/>
                                        </p:tgtEl>
                                        <p:attrNameLst>
                                          <p:attrName>fillcolor</p:attrName>
                                        </p:attrNameLst>
                                      </p:cBhvr>
                                      <p:to>
                                        <a:srgbClr val="00B0F0"/>
                                      </p:to>
                                    </p:animClr>
                                    <p:set>
                                      <p:cBhvr>
                                        <p:cTn id="177" dur="500" fill="hold"/>
                                        <p:tgtEl>
                                          <p:spTgt spid="32"/>
                                        </p:tgtEl>
                                        <p:attrNameLst>
                                          <p:attrName>fill.type</p:attrName>
                                        </p:attrNameLst>
                                      </p:cBhvr>
                                      <p:to>
                                        <p:strVal val="solid"/>
                                      </p:to>
                                    </p:set>
                                    <p:set>
                                      <p:cBhvr>
                                        <p:cTn id="178" dur="500" fill="hold"/>
                                        <p:tgtEl>
                                          <p:spTgt spid="3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2" grpId="2" animBg="1"/>
      <p:bldP spid="32" grpId="3" animBg="1"/>
      <p:bldP spid="32" grpId="4" animBg="1"/>
      <p:bldP spid="32" grpId="5" animBg="1"/>
      <p:bldP spid="33" grpId="0"/>
      <p:bldP spid="33" grpId="1"/>
      <p:bldP spid="34" grpId="0"/>
      <p:bldP spid="34" grpId="1"/>
      <p:bldP spid="35" grpId="0"/>
      <p:bldP spid="35" grpId="1"/>
      <p:bldP spid="36" grpId="0"/>
      <p:bldP spid="36" grpId="1"/>
      <p:bldP spid="50" grpId="0"/>
      <p:bldP spid="50" grpId="1"/>
      <p:bldP spid="51" grpId="0"/>
      <p:bldP spid="51" grpId="1"/>
      <p:bldP spid="52" grpId="0"/>
      <p:bldP spid="52" grpId="1"/>
      <p:bldP spid="53" grpId="0"/>
      <p:bldP spid="53" grpId="1"/>
      <p:bldP spid="60" grpId="0"/>
      <p:bldP spid="60" grpId="1"/>
      <p:bldP spid="61" grpId="0"/>
      <p:bldP spid="61" grpId="1"/>
      <p:bldP spid="68" grpId="0"/>
      <p:bldP spid="69" grpId="0"/>
      <p:bldP spid="69" grpId="1"/>
      <p:bldP spid="70" grpId="0" animBg="1"/>
      <p:bldP spid="71" grpId="0" animBg="1"/>
      <p:bldP spid="72" grpId="0" animBg="1"/>
      <p:bldP spid="73" grpId="0" animBg="1"/>
      <p:bldP spid="74" grpId="0" animBg="1"/>
      <p:bldP spid="75" grpId="0" animBg="1"/>
      <p:bldP spid="76" grpId="0"/>
      <p:bldP spid="77" grpId="0"/>
      <p:bldP spid="78" grpId="0"/>
      <p:bldP spid="79" grpId="0"/>
      <p:bldP spid="80" grpId="0"/>
      <p:bldP spid="81" grpId="0"/>
      <p:bldP spid="82" grpId="0"/>
      <p:bldP spid="83" grpId="0" animBg="1"/>
      <p:bldP spid="84" grpId="0"/>
      <p:bldP spid="8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33"/>
          <p:cNvSpPr txBox="1">
            <a:spLocks/>
          </p:cNvSpPr>
          <p:nvPr/>
        </p:nvSpPr>
        <p:spPr>
          <a:xfrm>
            <a:off x="1043643" y="3543858"/>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21" name="Freeform 20"/>
          <p:cNvSpPr>
            <a:spLocks/>
          </p:cNvSpPr>
          <p:nvPr/>
        </p:nvSpPr>
        <p:spPr>
          <a:xfrm>
            <a:off x="2302058" y="2894505"/>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2" name="Freeform 21"/>
          <p:cNvSpPr>
            <a:spLocks/>
          </p:cNvSpPr>
          <p:nvPr/>
        </p:nvSpPr>
        <p:spPr>
          <a:xfrm flipV="1">
            <a:off x="829019" y="2052563"/>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3" name="Freeform 22"/>
          <p:cNvSpPr>
            <a:spLocks/>
          </p:cNvSpPr>
          <p:nvPr/>
        </p:nvSpPr>
        <p:spPr>
          <a:xfrm>
            <a:off x="5250794" y="2894505"/>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4" name="Freeform 23"/>
          <p:cNvSpPr>
            <a:spLocks/>
          </p:cNvSpPr>
          <p:nvPr/>
        </p:nvSpPr>
        <p:spPr>
          <a:xfrm flipV="1">
            <a:off x="3776426" y="2052563"/>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5" name="Freeform 24"/>
          <p:cNvSpPr>
            <a:spLocks/>
          </p:cNvSpPr>
          <p:nvPr/>
        </p:nvSpPr>
        <p:spPr>
          <a:xfrm flipV="1">
            <a:off x="6725163" y="2052563"/>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6" name="Oval 25"/>
          <p:cNvSpPr>
            <a:spLocks noChangeAspect="1"/>
          </p:cNvSpPr>
          <p:nvPr/>
        </p:nvSpPr>
        <p:spPr>
          <a:xfrm>
            <a:off x="1234116" y="2452831"/>
            <a:ext cx="873516" cy="8737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smtClean="0">
                <a:solidFill>
                  <a:schemeClr val="bg1"/>
                </a:solidFill>
                <a:latin typeface="Sosa" pitchFamily="2" charset="0"/>
                <a:cs typeface="Raleway"/>
              </a:rPr>
              <a:t>v</a:t>
            </a:r>
            <a:endParaRPr lang="en-US" sz="4800" dirty="0">
              <a:solidFill>
                <a:schemeClr val="bg1"/>
              </a:solidFill>
              <a:latin typeface="Sosa" pitchFamily="2" charset="0"/>
              <a:cs typeface="Raleway"/>
            </a:endParaRPr>
          </a:p>
        </p:txBody>
      </p:sp>
      <p:sp>
        <p:nvSpPr>
          <p:cNvPr id="27" name="Oval 26"/>
          <p:cNvSpPr>
            <a:spLocks noChangeAspect="1"/>
          </p:cNvSpPr>
          <p:nvPr/>
        </p:nvSpPr>
        <p:spPr>
          <a:xfrm>
            <a:off x="2710161" y="2452831"/>
            <a:ext cx="873516" cy="8737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a:solidFill>
                  <a:schemeClr val="bg1"/>
                </a:solidFill>
                <a:latin typeface="Sosa" pitchFamily="2" charset="0"/>
                <a:cs typeface="Raleway"/>
              </a:rPr>
              <a:t>x</a:t>
            </a:r>
          </a:p>
        </p:txBody>
      </p:sp>
      <p:sp>
        <p:nvSpPr>
          <p:cNvPr id="28" name="Oval 27"/>
          <p:cNvSpPr>
            <a:spLocks noChangeAspect="1"/>
          </p:cNvSpPr>
          <p:nvPr/>
        </p:nvSpPr>
        <p:spPr>
          <a:xfrm>
            <a:off x="4184529" y="2452831"/>
            <a:ext cx="873516" cy="8737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smtClean="0">
                <a:solidFill>
                  <a:schemeClr val="bg1"/>
                </a:solidFill>
                <a:latin typeface="Sosa" pitchFamily="2" charset="0"/>
                <a:cs typeface="Raleway"/>
              </a:rPr>
              <a:t>N</a:t>
            </a:r>
            <a:endParaRPr lang="en-US" sz="4800" dirty="0">
              <a:solidFill>
                <a:schemeClr val="bg1"/>
              </a:solidFill>
              <a:latin typeface="Sosa" pitchFamily="2" charset="0"/>
              <a:cs typeface="Raleway"/>
            </a:endParaRPr>
          </a:p>
        </p:txBody>
      </p:sp>
      <p:sp>
        <p:nvSpPr>
          <p:cNvPr id="29" name="Oval 28"/>
          <p:cNvSpPr>
            <a:spLocks noChangeAspect="1"/>
          </p:cNvSpPr>
          <p:nvPr/>
        </p:nvSpPr>
        <p:spPr>
          <a:xfrm>
            <a:off x="5658898" y="2452831"/>
            <a:ext cx="873516" cy="8737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a:solidFill>
                  <a:schemeClr val="bg1"/>
                </a:solidFill>
                <a:latin typeface="Sosa" pitchFamily="2" charset="0"/>
                <a:cs typeface="Raleway"/>
              </a:rPr>
              <a:t>r</a:t>
            </a:r>
          </a:p>
        </p:txBody>
      </p:sp>
      <p:sp>
        <p:nvSpPr>
          <p:cNvPr id="30" name="Oval 29"/>
          <p:cNvSpPr>
            <a:spLocks noChangeAspect="1"/>
          </p:cNvSpPr>
          <p:nvPr/>
        </p:nvSpPr>
        <p:spPr>
          <a:xfrm>
            <a:off x="7133265" y="2452831"/>
            <a:ext cx="873516" cy="8737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a:solidFill>
                  <a:schemeClr val="bg1"/>
                </a:solidFill>
                <a:latin typeface="Sosa" pitchFamily="2" charset="0"/>
                <a:cs typeface="Raleway"/>
              </a:rPr>
              <a:t>t</a:t>
            </a:r>
          </a:p>
        </p:txBody>
      </p:sp>
      <p:sp>
        <p:nvSpPr>
          <p:cNvPr id="31" name="Text Placeholder 33"/>
          <p:cNvSpPr txBox="1">
            <a:spLocks/>
          </p:cNvSpPr>
          <p:nvPr/>
        </p:nvSpPr>
        <p:spPr>
          <a:xfrm>
            <a:off x="2521961" y="2021034"/>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2" name="Text Placeholder 33"/>
          <p:cNvSpPr txBox="1">
            <a:spLocks/>
          </p:cNvSpPr>
          <p:nvPr/>
        </p:nvSpPr>
        <p:spPr>
          <a:xfrm>
            <a:off x="5483559" y="2032859"/>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3" name="Text Placeholder 33"/>
          <p:cNvSpPr txBox="1">
            <a:spLocks/>
          </p:cNvSpPr>
          <p:nvPr/>
        </p:nvSpPr>
        <p:spPr>
          <a:xfrm>
            <a:off x="3994889" y="3543858"/>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4" name="Text Placeholder 33"/>
          <p:cNvSpPr txBox="1">
            <a:spLocks/>
          </p:cNvSpPr>
          <p:nvPr/>
        </p:nvSpPr>
        <p:spPr>
          <a:xfrm>
            <a:off x="6967781" y="3534662"/>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5" name="Text Box 7"/>
          <p:cNvSpPr txBox="1">
            <a:spLocks noChangeArrowheads="1"/>
          </p:cNvSpPr>
          <p:nvPr/>
        </p:nvSpPr>
        <p:spPr bwMode="auto">
          <a:xfrm>
            <a:off x="3059033" y="627848"/>
            <a:ext cx="3059299"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750"/>
                                        <p:tgtEl>
                                          <p:spTgt spid="22"/>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750"/>
                                        <p:tgtEl>
                                          <p:spTgt spid="20"/>
                                        </p:tgtEl>
                                      </p:cBhvr>
                                    </p:animEffect>
                                    <p:anim calcmode="lin" valueType="num">
                                      <p:cBhvr>
                                        <p:cTn id="27" dur="750" fill="hold"/>
                                        <p:tgtEl>
                                          <p:spTgt spid="20"/>
                                        </p:tgtEl>
                                        <p:attrNameLst>
                                          <p:attrName>ppt_x</p:attrName>
                                        </p:attrNameLst>
                                      </p:cBhvr>
                                      <p:tavLst>
                                        <p:tav tm="0">
                                          <p:val>
                                            <p:strVal val="#ppt_x"/>
                                          </p:val>
                                        </p:tav>
                                        <p:tav tm="100000">
                                          <p:val>
                                            <p:strVal val="#ppt_x"/>
                                          </p:val>
                                        </p:tav>
                                      </p:tavLst>
                                    </p:anim>
                                    <p:anim calcmode="lin" valueType="num">
                                      <p:cBhvr>
                                        <p:cTn id="28" dur="750" fill="hold"/>
                                        <p:tgtEl>
                                          <p:spTgt spid="20"/>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750"/>
                                        <p:tgtEl>
                                          <p:spTgt spid="21"/>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750"/>
                                        <p:tgtEl>
                                          <p:spTgt spid="31"/>
                                        </p:tgtEl>
                                      </p:cBhvr>
                                    </p:animEffect>
                                    <p:anim calcmode="lin" valueType="num">
                                      <p:cBhvr>
                                        <p:cTn id="41" dur="750" fill="hold"/>
                                        <p:tgtEl>
                                          <p:spTgt spid="31"/>
                                        </p:tgtEl>
                                        <p:attrNameLst>
                                          <p:attrName>ppt_x</p:attrName>
                                        </p:attrNameLst>
                                      </p:cBhvr>
                                      <p:tavLst>
                                        <p:tav tm="0">
                                          <p:val>
                                            <p:strVal val="#ppt_x"/>
                                          </p:val>
                                        </p:tav>
                                        <p:tav tm="100000">
                                          <p:val>
                                            <p:strVal val="#ppt_x"/>
                                          </p:val>
                                        </p:tav>
                                      </p:tavLst>
                                    </p:anim>
                                    <p:anim calcmode="lin" valueType="num">
                                      <p:cBhvr>
                                        <p:cTn id="42" dur="750" fill="hold"/>
                                        <p:tgtEl>
                                          <p:spTgt spid="31"/>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750"/>
                                        <p:tgtEl>
                                          <p:spTgt spid="24"/>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750"/>
                                        <p:tgtEl>
                                          <p:spTgt spid="33"/>
                                        </p:tgtEl>
                                      </p:cBhvr>
                                    </p:animEffect>
                                    <p:anim calcmode="lin" valueType="num">
                                      <p:cBhvr>
                                        <p:cTn id="55" dur="750" fill="hold"/>
                                        <p:tgtEl>
                                          <p:spTgt spid="33"/>
                                        </p:tgtEl>
                                        <p:attrNameLst>
                                          <p:attrName>ppt_x</p:attrName>
                                        </p:attrNameLst>
                                      </p:cBhvr>
                                      <p:tavLst>
                                        <p:tav tm="0">
                                          <p:val>
                                            <p:strVal val="#ppt_x"/>
                                          </p:val>
                                        </p:tav>
                                        <p:tav tm="100000">
                                          <p:val>
                                            <p:strVal val="#ppt_x"/>
                                          </p:val>
                                        </p:tav>
                                      </p:tavLst>
                                    </p:anim>
                                    <p:anim calcmode="lin" valueType="num">
                                      <p:cBhvr>
                                        <p:cTn id="56" dur="750" fill="hold"/>
                                        <p:tgtEl>
                                          <p:spTgt spid="33"/>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750"/>
                                        <p:tgtEl>
                                          <p:spTgt spid="23"/>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750"/>
                                        <p:tgtEl>
                                          <p:spTgt spid="32"/>
                                        </p:tgtEl>
                                      </p:cBhvr>
                                    </p:animEffect>
                                    <p:anim calcmode="lin" valueType="num">
                                      <p:cBhvr>
                                        <p:cTn id="69" dur="750" fill="hold"/>
                                        <p:tgtEl>
                                          <p:spTgt spid="32"/>
                                        </p:tgtEl>
                                        <p:attrNameLst>
                                          <p:attrName>ppt_x</p:attrName>
                                        </p:attrNameLst>
                                      </p:cBhvr>
                                      <p:tavLst>
                                        <p:tav tm="0">
                                          <p:val>
                                            <p:strVal val="#ppt_x"/>
                                          </p:val>
                                        </p:tav>
                                        <p:tav tm="100000">
                                          <p:val>
                                            <p:strVal val="#ppt_x"/>
                                          </p:val>
                                        </p:tav>
                                      </p:tavLst>
                                    </p:anim>
                                    <p:anim calcmode="lin" valueType="num">
                                      <p:cBhvr>
                                        <p:cTn id="70" dur="750" fill="hold"/>
                                        <p:tgtEl>
                                          <p:spTgt spid="32"/>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left)">
                                      <p:cBhvr>
                                        <p:cTn id="74" dur="750"/>
                                        <p:tgtEl>
                                          <p:spTgt spid="25"/>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500"/>
                                        <p:tgtEl>
                                          <p:spTgt spid="3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750"/>
                                        <p:tgtEl>
                                          <p:spTgt spid="34"/>
                                        </p:tgtEl>
                                      </p:cBhvr>
                                    </p:animEffect>
                                    <p:anim calcmode="lin" valueType="num">
                                      <p:cBhvr>
                                        <p:cTn id="83" dur="750" fill="hold"/>
                                        <p:tgtEl>
                                          <p:spTgt spid="34"/>
                                        </p:tgtEl>
                                        <p:attrNameLst>
                                          <p:attrName>ppt_x</p:attrName>
                                        </p:attrNameLst>
                                      </p:cBhvr>
                                      <p:tavLst>
                                        <p:tav tm="0">
                                          <p:val>
                                            <p:strVal val="#ppt_x"/>
                                          </p:val>
                                        </p:tav>
                                        <p:tav tm="100000">
                                          <p:val>
                                            <p:strVal val="#ppt_x"/>
                                          </p:val>
                                        </p:tav>
                                      </p:tavLst>
                                    </p:anim>
                                    <p:anim calcmode="lin" valueType="num">
                                      <p:cBhvr>
                                        <p:cTn id="84" dur="7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a:grpSpLocks/>
          </p:cNvGrpSpPr>
          <p:nvPr/>
        </p:nvGrpSpPr>
        <p:grpSpPr>
          <a:xfrm>
            <a:off x="2613332" y="853430"/>
            <a:ext cx="3891316" cy="3845263"/>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9" name="Block Arc 28"/>
            <p:cNvSpPr/>
            <p:nvPr/>
          </p:nvSpPr>
          <p:spPr>
            <a:xfrm>
              <a:off x="3520837" y="1260143"/>
              <a:ext cx="5111086" cy="5111086"/>
            </a:xfrm>
            <a:prstGeom prst="blockArc">
              <a:avLst>
                <a:gd name="adj1" fmla="val 16216317"/>
                <a:gd name="adj2" fmla="val 108076"/>
                <a:gd name="adj3" fmla="val 11758"/>
              </a:avLst>
            </a:prstGeom>
            <a:ln w="42863"/>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0" name="Block Arc 29"/>
            <p:cNvSpPr/>
            <p:nvPr/>
          </p:nvSpPr>
          <p:spPr>
            <a:xfrm rot="16200000" flipH="1">
              <a:off x="3443502" y="1244214"/>
              <a:ext cx="5111086" cy="5111086"/>
            </a:xfrm>
            <a:prstGeom prst="blockArc">
              <a:avLst>
                <a:gd name="adj1" fmla="val 16216317"/>
                <a:gd name="adj2" fmla="val 108076"/>
                <a:gd name="adj3" fmla="val 11758"/>
              </a:avLst>
            </a:prstGeom>
            <a:ln w="42863"/>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31" name="Block Arc 30"/>
            <p:cNvSpPr/>
            <p:nvPr/>
          </p:nvSpPr>
          <p:spPr>
            <a:xfrm rot="16200000">
              <a:off x="3443502" y="1260144"/>
              <a:ext cx="5111086" cy="5111086"/>
            </a:xfrm>
            <a:prstGeom prst="blockArc">
              <a:avLst>
                <a:gd name="adj1" fmla="val 16216317"/>
                <a:gd name="adj2" fmla="val 108076"/>
                <a:gd name="adj3" fmla="val 11758"/>
              </a:avLst>
            </a:prstGeom>
            <a:ln w="42863"/>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32" name="Block Arc 31"/>
            <p:cNvSpPr/>
            <p:nvPr/>
          </p:nvSpPr>
          <p:spPr>
            <a:xfrm rot="5400000">
              <a:off x="3520837" y="1244213"/>
              <a:ext cx="5111086" cy="5111086"/>
            </a:xfrm>
            <a:prstGeom prst="blockArc">
              <a:avLst>
                <a:gd name="adj1" fmla="val 16216317"/>
                <a:gd name="adj2" fmla="val 108076"/>
                <a:gd name="adj3" fmla="val 11758"/>
              </a:avLst>
            </a:prstGeom>
            <a:ln w="42863">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33" name="Oval 32"/>
          <p:cNvSpPr>
            <a:spLocks/>
          </p:cNvSpPr>
          <p:nvPr/>
        </p:nvSpPr>
        <p:spPr>
          <a:xfrm>
            <a:off x="5629702" y="2018615"/>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a:spLocks/>
          </p:cNvSpPr>
          <p:nvPr/>
        </p:nvSpPr>
        <p:spPr>
          <a:xfrm>
            <a:off x="3306171" y="2039087"/>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a:spLocks/>
          </p:cNvSpPr>
          <p:nvPr/>
        </p:nvSpPr>
        <p:spPr>
          <a:xfrm>
            <a:off x="3275465" y="3625640"/>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a:spLocks/>
          </p:cNvSpPr>
          <p:nvPr/>
        </p:nvSpPr>
        <p:spPr>
          <a:xfrm>
            <a:off x="5629702" y="3646112"/>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Elbow Connector 36"/>
          <p:cNvCxnSpPr>
            <a:cxnSpLocks/>
          </p:cNvCxnSpPr>
          <p:nvPr/>
        </p:nvCxnSpPr>
        <p:spPr>
          <a:xfrm flipV="1">
            <a:off x="5752532" y="1281636"/>
            <a:ext cx="1668438" cy="788159"/>
          </a:xfrm>
          <a:prstGeom prst="bentConnector3">
            <a:avLst/>
          </a:prstGeom>
          <a:ln w="21431"/>
        </p:spPr>
        <p:style>
          <a:lnRef idx="2">
            <a:schemeClr val="accent3"/>
          </a:lnRef>
          <a:fillRef idx="0">
            <a:schemeClr val="accent3"/>
          </a:fillRef>
          <a:effectRef idx="1">
            <a:schemeClr val="accent3"/>
          </a:effectRef>
          <a:fontRef idx="minor">
            <a:schemeClr val="tx1"/>
          </a:fontRef>
        </p:style>
      </p:cxnSp>
      <p:cxnSp>
        <p:nvCxnSpPr>
          <p:cNvPr id="38" name="Elbow Connector 37"/>
          <p:cNvCxnSpPr>
            <a:cxnSpLocks/>
          </p:cNvCxnSpPr>
          <p:nvPr/>
        </p:nvCxnSpPr>
        <p:spPr>
          <a:xfrm>
            <a:off x="5752533" y="3707528"/>
            <a:ext cx="1750325" cy="767687"/>
          </a:xfrm>
          <a:prstGeom prst="bentConnector3">
            <a:avLst/>
          </a:prstGeom>
          <a:ln w="21431"/>
        </p:spPr>
        <p:style>
          <a:lnRef idx="2">
            <a:schemeClr val="accent3"/>
          </a:lnRef>
          <a:fillRef idx="0">
            <a:schemeClr val="accent3"/>
          </a:fillRef>
          <a:effectRef idx="1">
            <a:schemeClr val="accent3"/>
          </a:effectRef>
          <a:fontRef idx="minor">
            <a:schemeClr val="tx1"/>
          </a:fontRef>
        </p:style>
      </p:cxnSp>
      <p:cxnSp>
        <p:nvCxnSpPr>
          <p:cNvPr id="39" name="Elbow Connector 38"/>
          <p:cNvCxnSpPr>
            <a:cxnSpLocks/>
          </p:cNvCxnSpPr>
          <p:nvPr/>
        </p:nvCxnSpPr>
        <p:spPr>
          <a:xfrm>
            <a:off x="1555848" y="1332816"/>
            <a:ext cx="1750325" cy="767687"/>
          </a:xfrm>
          <a:prstGeom prst="bentConnector3">
            <a:avLst/>
          </a:prstGeom>
          <a:ln w="21431"/>
        </p:spPr>
        <p:style>
          <a:lnRef idx="2">
            <a:schemeClr val="accent3"/>
          </a:lnRef>
          <a:fillRef idx="0">
            <a:schemeClr val="accent3"/>
          </a:fillRef>
          <a:effectRef idx="1">
            <a:schemeClr val="accent3"/>
          </a:effectRef>
          <a:fontRef idx="minor">
            <a:schemeClr val="tx1"/>
          </a:fontRef>
        </p:style>
      </p:cxnSp>
      <p:sp>
        <p:nvSpPr>
          <p:cNvPr id="40" name="Text Placeholder 33"/>
          <p:cNvSpPr txBox="1">
            <a:spLocks/>
          </p:cNvSpPr>
          <p:nvPr/>
        </p:nvSpPr>
        <p:spPr>
          <a:xfrm>
            <a:off x="6530237" y="4565525"/>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sp>
        <p:nvSpPr>
          <p:cNvPr id="41" name="Text Placeholder 33"/>
          <p:cNvSpPr txBox="1">
            <a:spLocks/>
          </p:cNvSpPr>
          <p:nvPr/>
        </p:nvSpPr>
        <p:spPr>
          <a:xfrm>
            <a:off x="1237960" y="4565525"/>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cxnSp>
        <p:nvCxnSpPr>
          <p:cNvPr id="42" name="Elbow Connector 41"/>
          <p:cNvCxnSpPr>
            <a:cxnSpLocks/>
          </p:cNvCxnSpPr>
          <p:nvPr/>
        </p:nvCxnSpPr>
        <p:spPr>
          <a:xfrm flipV="1">
            <a:off x="1530260" y="3687056"/>
            <a:ext cx="1750325" cy="767687"/>
          </a:xfrm>
          <a:prstGeom prst="bentConnector3">
            <a:avLst/>
          </a:prstGeom>
          <a:ln w="21431"/>
        </p:spPr>
        <p:style>
          <a:lnRef idx="2">
            <a:schemeClr val="accent3"/>
          </a:lnRef>
          <a:fillRef idx="0">
            <a:schemeClr val="accent3"/>
          </a:fillRef>
          <a:effectRef idx="1">
            <a:schemeClr val="accent3"/>
          </a:effectRef>
          <a:fontRef idx="minor">
            <a:schemeClr val="tx1"/>
          </a:fontRef>
        </p:style>
      </p:cxnSp>
      <p:sp>
        <p:nvSpPr>
          <p:cNvPr id="43" name="Text Placeholder 33"/>
          <p:cNvSpPr txBox="1">
            <a:spLocks/>
          </p:cNvSpPr>
          <p:nvPr/>
        </p:nvSpPr>
        <p:spPr>
          <a:xfrm>
            <a:off x="6530237" y="1039196"/>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sp>
        <p:nvSpPr>
          <p:cNvPr id="44" name="Text Placeholder 33"/>
          <p:cNvSpPr txBox="1">
            <a:spLocks/>
          </p:cNvSpPr>
          <p:nvPr/>
        </p:nvSpPr>
        <p:spPr>
          <a:xfrm>
            <a:off x="1237960" y="1059668"/>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sp>
        <p:nvSpPr>
          <p:cNvPr id="45" name="Rectangle 44"/>
          <p:cNvSpPr>
            <a:spLocks/>
          </p:cNvSpPr>
          <p:nvPr/>
        </p:nvSpPr>
        <p:spPr>
          <a:xfrm>
            <a:off x="245181" y="2521756"/>
            <a:ext cx="2160240" cy="877163"/>
          </a:xfrm>
          <a:prstGeom prst="rect">
            <a:avLst/>
          </a:prstGeom>
        </p:spPr>
        <p:txBody>
          <a:bodyPr wrap="square" lIns="68580" tIns="34290" rIns="68580" bIns="34290">
            <a:spAutoFit/>
          </a:bodyPr>
          <a:lstStyle/>
          <a:p>
            <a:r>
              <a:rPr lang="ms-MY" sz="105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46" name="Rectangle 45"/>
          <p:cNvSpPr>
            <a:spLocks/>
          </p:cNvSpPr>
          <p:nvPr/>
        </p:nvSpPr>
        <p:spPr>
          <a:xfrm>
            <a:off x="6704581" y="2521755"/>
            <a:ext cx="2160240" cy="877163"/>
          </a:xfrm>
          <a:prstGeom prst="rect">
            <a:avLst/>
          </a:prstGeom>
        </p:spPr>
        <p:txBody>
          <a:bodyPr wrap="square" lIns="68580" tIns="34290" rIns="68580" bIns="34290">
            <a:spAutoFit/>
          </a:bodyPr>
          <a:lstStyle/>
          <a:p>
            <a:r>
              <a:rPr lang="ms-MY" sz="105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2000"/>
                                        <p:tgtEl>
                                          <p:spTgt spid="21"/>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strips(upRight)">
                                      <p:cBhvr>
                                        <p:cTn id="11" dur="500"/>
                                        <p:tgtEl>
                                          <p:spTgt spid="33"/>
                                        </p:tgtEl>
                                      </p:cBhvr>
                                    </p:animEffect>
                                  </p:childTnLst>
                                </p:cTn>
                              </p:par>
                              <p:par>
                                <p:cTn id="12" presetID="18" presetClass="entr" presetSubtype="3"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strips(upRight)">
                                      <p:cBhvr>
                                        <p:cTn id="14" dur="500"/>
                                        <p:tgtEl>
                                          <p:spTgt spid="37"/>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strips(upRight)">
                                      <p:cBhvr>
                                        <p:cTn id="17" dur="500"/>
                                        <p:tgtEl>
                                          <p:spTgt spid="43"/>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strips(downRight)">
                                      <p:cBhvr>
                                        <p:cTn id="21" dur="500"/>
                                        <p:tgtEl>
                                          <p:spTgt spid="36"/>
                                        </p:tgtEl>
                                      </p:cBhvr>
                                    </p:animEffect>
                                  </p:childTnLst>
                                </p:cTn>
                              </p:par>
                              <p:par>
                                <p:cTn id="22" presetID="18" presetClass="entr" presetSubtype="6" fill="hold"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strips(downRight)">
                                      <p:cBhvr>
                                        <p:cTn id="24" dur="500"/>
                                        <p:tgtEl>
                                          <p:spTgt spid="38"/>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strips(downRight)">
                                      <p:cBhvr>
                                        <p:cTn id="27" dur="500"/>
                                        <p:tgtEl>
                                          <p:spTgt spid="40"/>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strips(downLeft)">
                                      <p:cBhvr>
                                        <p:cTn id="31" dur="500"/>
                                        <p:tgtEl>
                                          <p:spTgt spid="35"/>
                                        </p:tgtEl>
                                      </p:cBhvr>
                                    </p:animEffect>
                                  </p:childTnLst>
                                </p:cTn>
                              </p:par>
                              <p:par>
                                <p:cTn id="32" presetID="18" presetClass="entr" presetSubtype="12"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strips(downLeft)">
                                      <p:cBhvr>
                                        <p:cTn id="34" dur="500"/>
                                        <p:tgtEl>
                                          <p:spTgt spid="42"/>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strips(downLeft)">
                                      <p:cBhvr>
                                        <p:cTn id="37" dur="500"/>
                                        <p:tgtEl>
                                          <p:spTgt spid="41"/>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strips(upLeft)">
                                      <p:cBhvr>
                                        <p:cTn id="41" dur="500"/>
                                        <p:tgtEl>
                                          <p:spTgt spid="34"/>
                                        </p:tgtEl>
                                      </p:cBhvr>
                                    </p:animEffect>
                                  </p:childTnLst>
                                </p:cTn>
                              </p:par>
                              <p:par>
                                <p:cTn id="42" presetID="18" presetClass="entr" presetSubtype="9"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strips(upLeft)">
                                      <p:cBhvr>
                                        <p:cTn id="44" dur="500"/>
                                        <p:tgtEl>
                                          <p:spTgt spid="39"/>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strips(upLeft)">
                                      <p:cBhvr>
                                        <p:cTn id="47" dur="500"/>
                                        <p:tgtEl>
                                          <p:spTgt spid="44"/>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750"/>
                                        <p:tgtEl>
                                          <p:spTgt spid="45"/>
                                        </p:tgtEl>
                                      </p:cBhvr>
                                    </p:animEffect>
                                    <p:anim calcmode="lin" valueType="num">
                                      <p:cBhvr>
                                        <p:cTn id="52" dur="750" fill="hold"/>
                                        <p:tgtEl>
                                          <p:spTgt spid="45"/>
                                        </p:tgtEl>
                                        <p:attrNameLst>
                                          <p:attrName>ppt_x</p:attrName>
                                        </p:attrNameLst>
                                      </p:cBhvr>
                                      <p:tavLst>
                                        <p:tav tm="0">
                                          <p:val>
                                            <p:strVal val="#ppt_x"/>
                                          </p:val>
                                        </p:tav>
                                        <p:tav tm="100000">
                                          <p:val>
                                            <p:strVal val="#ppt_x"/>
                                          </p:val>
                                        </p:tav>
                                      </p:tavLst>
                                    </p:anim>
                                    <p:anim calcmode="lin" valueType="num">
                                      <p:cBhvr>
                                        <p:cTn id="53" dur="750" fill="hold"/>
                                        <p:tgtEl>
                                          <p:spTgt spid="4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750"/>
                                        <p:tgtEl>
                                          <p:spTgt spid="46"/>
                                        </p:tgtEl>
                                      </p:cBhvr>
                                    </p:animEffect>
                                    <p:anim calcmode="lin" valueType="num">
                                      <p:cBhvr>
                                        <p:cTn id="57" dur="750" fill="hold"/>
                                        <p:tgtEl>
                                          <p:spTgt spid="46"/>
                                        </p:tgtEl>
                                        <p:attrNameLst>
                                          <p:attrName>ppt_x</p:attrName>
                                        </p:attrNameLst>
                                      </p:cBhvr>
                                      <p:tavLst>
                                        <p:tav tm="0">
                                          <p:val>
                                            <p:strVal val="#ppt_x"/>
                                          </p:val>
                                        </p:tav>
                                        <p:tav tm="100000">
                                          <p:val>
                                            <p:strVal val="#ppt_x"/>
                                          </p:val>
                                        </p:tav>
                                      </p:tavLst>
                                    </p:anim>
                                    <p:anim calcmode="lin" valueType="num">
                                      <p:cBhvr>
                                        <p:cTn id="58" dur="7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40" grpId="0"/>
      <p:bldP spid="41" grpId="0"/>
      <p:bldP spid="43" grpId="0"/>
      <p:bldP spid="44" grpId="0"/>
      <p:bldP spid="45" grpId="0"/>
      <p:bldP spid="46"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a:grpSpLocks/>
          </p:cNvGrpSpPr>
          <p:nvPr/>
        </p:nvGrpSpPr>
        <p:grpSpPr>
          <a:xfrm>
            <a:off x="2784612" y="1011463"/>
            <a:ext cx="3477987" cy="3486892"/>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3" name="Block Arc 22"/>
            <p:cNvSpPr/>
            <p:nvPr/>
          </p:nvSpPr>
          <p:spPr>
            <a:xfrm>
              <a:off x="2778826" y="1389414"/>
              <a:ext cx="4625439" cy="4625439"/>
            </a:xfrm>
            <a:prstGeom prst="blockArc">
              <a:avLst>
                <a:gd name="adj1" fmla="val 13798867"/>
                <a:gd name="adj2" fmla="val 23327"/>
                <a:gd name="adj3" fmla="val 12162"/>
              </a:avLst>
            </a:prstGeom>
            <a:ln w="42863">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24" name="Block Arc 23"/>
            <p:cNvSpPr/>
            <p:nvPr/>
          </p:nvSpPr>
          <p:spPr>
            <a:xfrm rot="13606613">
              <a:off x="2766949" y="1413164"/>
              <a:ext cx="4625439" cy="4625439"/>
            </a:xfrm>
            <a:prstGeom prst="blockArc">
              <a:avLst>
                <a:gd name="adj1" fmla="val 13834055"/>
                <a:gd name="adj2" fmla="val 42525"/>
                <a:gd name="adj3" fmla="val 11905"/>
              </a:avLst>
            </a:prstGeom>
            <a:ln w="42863">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25" name="Block Arc 24"/>
            <p:cNvSpPr/>
            <p:nvPr/>
          </p:nvSpPr>
          <p:spPr>
            <a:xfrm rot="6708755">
              <a:off x="2766950" y="1413163"/>
              <a:ext cx="4625439" cy="4625439"/>
            </a:xfrm>
            <a:prstGeom prst="blockArc">
              <a:avLst>
                <a:gd name="adj1" fmla="val 15082441"/>
                <a:gd name="adj2" fmla="val 20545189"/>
                <a:gd name="adj3" fmla="val 11739"/>
              </a:avLst>
            </a:prstGeom>
            <a:ln w="42863">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27" name="Oval 26"/>
          <p:cNvSpPr>
            <a:spLocks/>
          </p:cNvSpPr>
          <p:nvPr/>
        </p:nvSpPr>
        <p:spPr>
          <a:xfrm>
            <a:off x="4337293" y="2310667"/>
            <a:ext cx="122830" cy="12283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a:spLocks/>
          </p:cNvSpPr>
          <p:nvPr/>
        </p:nvSpPr>
        <p:spPr>
          <a:xfrm>
            <a:off x="5700598" y="2994172"/>
            <a:ext cx="122830" cy="12283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a:spLocks/>
          </p:cNvSpPr>
          <p:nvPr/>
        </p:nvSpPr>
        <p:spPr>
          <a:xfrm>
            <a:off x="3331182" y="3158123"/>
            <a:ext cx="122830" cy="12283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a:spLocks/>
          </p:cNvSpPr>
          <p:nvPr/>
        </p:nvSpPr>
        <p:spPr>
          <a:xfrm>
            <a:off x="6452521" y="1725594"/>
            <a:ext cx="1071447"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42,000</a:t>
            </a:r>
            <a:endParaRPr lang="en-MY" sz="2700" b="1" spc="-150" dirty="0">
              <a:latin typeface="Source Sans Pro Black" panose="020B0803030403020204" pitchFamily="34" charset="0"/>
            </a:endParaRPr>
          </a:p>
        </p:txBody>
      </p:sp>
      <p:sp>
        <p:nvSpPr>
          <p:cNvPr id="31" name="TextBox 30"/>
          <p:cNvSpPr txBox="1">
            <a:spLocks/>
          </p:cNvSpPr>
          <p:nvPr/>
        </p:nvSpPr>
        <p:spPr>
          <a:xfrm>
            <a:off x="6445376" y="2098804"/>
            <a:ext cx="830997" cy="253916"/>
          </a:xfrm>
          <a:prstGeom prst="rect">
            <a:avLst/>
          </a:prstGeom>
          <a:noFill/>
        </p:spPr>
        <p:txBody>
          <a:bodyPr wrap="none" lIns="68580" tIns="34290" rIns="68580" bIns="34290" rtlCol="0">
            <a:spAutoFit/>
          </a:bodyPr>
          <a:lstStyle/>
          <a:p>
            <a:r>
              <a:rPr lang="en-MY" sz="1200" dirty="0">
                <a:latin typeface="Source Sans Pro Light" panose="020B0403030403020204" pitchFamily="34" charset="0"/>
              </a:rPr>
              <a:t>Collections</a:t>
            </a:r>
          </a:p>
        </p:txBody>
      </p:sp>
      <p:sp>
        <p:nvSpPr>
          <p:cNvPr id="32" name="TextBox 31"/>
          <p:cNvSpPr txBox="1">
            <a:spLocks/>
          </p:cNvSpPr>
          <p:nvPr/>
        </p:nvSpPr>
        <p:spPr>
          <a:xfrm>
            <a:off x="6459664" y="3394447"/>
            <a:ext cx="1071447"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18,000</a:t>
            </a:r>
            <a:endParaRPr lang="en-MY" sz="2700" b="1" spc="-150" dirty="0">
              <a:latin typeface="Source Sans Pro Black" panose="020B0803030403020204" pitchFamily="34" charset="0"/>
            </a:endParaRPr>
          </a:p>
        </p:txBody>
      </p:sp>
      <p:sp>
        <p:nvSpPr>
          <p:cNvPr id="33" name="TextBox 32"/>
          <p:cNvSpPr txBox="1">
            <a:spLocks/>
          </p:cNvSpPr>
          <p:nvPr/>
        </p:nvSpPr>
        <p:spPr>
          <a:xfrm>
            <a:off x="6459664" y="3767657"/>
            <a:ext cx="830997"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cxnSp>
        <p:nvCxnSpPr>
          <p:cNvPr id="34" name="Straight Connector 33"/>
          <p:cNvCxnSpPr>
            <a:cxnSpLocks/>
          </p:cNvCxnSpPr>
          <p:nvPr/>
        </p:nvCxnSpPr>
        <p:spPr>
          <a:xfrm>
            <a:off x="5564983" y="3884046"/>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cxnSpLocks/>
          </p:cNvCxnSpPr>
          <p:nvPr/>
        </p:nvCxnSpPr>
        <p:spPr>
          <a:xfrm>
            <a:off x="5564983" y="2233840"/>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Rectangle 35"/>
          <p:cNvSpPr>
            <a:spLocks/>
          </p:cNvSpPr>
          <p:nvPr/>
        </p:nvSpPr>
        <p:spPr>
          <a:xfrm>
            <a:off x="6459664" y="3945550"/>
            <a:ext cx="2102724"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37" name="Rectangle 36"/>
          <p:cNvSpPr>
            <a:spLocks/>
          </p:cNvSpPr>
          <p:nvPr/>
        </p:nvSpPr>
        <p:spPr>
          <a:xfrm>
            <a:off x="6445376" y="2274719"/>
            <a:ext cx="2102724"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38" name="TextBox 37"/>
          <p:cNvSpPr txBox="1">
            <a:spLocks/>
          </p:cNvSpPr>
          <p:nvPr/>
        </p:nvSpPr>
        <p:spPr>
          <a:xfrm>
            <a:off x="703787" y="3394447"/>
            <a:ext cx="1071447"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40,000</a:t>
            </a:r>
            <a:endParaRPr lang="en-MY" sz="2700" b="1" spc="-150" dirty="0">
              <a:latin typeface="Source Sans Pro Black" panose="020B0803030403020204" pitchFamily="34" charset="0"/>
            </a:endParaRPr>
          </a:p>
        </p:txBody>
      </p:sp>
      <p:sp>
        <p:nvSpPr>
          <p:cNvPr id="39" name="TextBox 38"/>
          <p:cNvSpPr txBox="1">
            <a:spLocks/>
          </p:cNvSpPr>
          <p:nvPr/>
        </p:nvSpPr>
        <p:spPr>
          <a:xfrm>
            <a:off x="705593" y="3767657"/>
            <a:ext cx="830997"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cxnSp>
        <p:nvCxnSpPr>
          <p:cNvPr id="40" name="Straight Connector 39"/>
          <p:cNvCxnSpPr>
            <a:cxnSpLocks/>
          </p:cNvCxnSpPr>
          <p:nvPr/>
        </p:nvCxnSpPr>
        <p:spPr>
          <a:xfrm flipH="1">
            <a:off x="2806512" y="3884046"/>
            <a:ext cx="771525"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Rectangle 40"/>
          <p:cNvSpPr>
            <a:spLocks/>
          </p:cNvSpPr>
          <p:nvPr/>
        </p:nvSpPr>
        <p:spPr>
          <a:xfrm>
            <a:off x="703787" y="3945550"/>
            <a:ext cx="2102724"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42" name="Text Box 10"/>
          <p:cNvSpPr txBox="1">
            <a:spLocks noChangeArrowheads="1"/>
          </p:cNvSpPr>
          <p:nvPr/>
        </p:nvSpPr>
        <p:spPr bwMode="auto">
          <a:xfrm>
            <a:off x="469093" y="964585"/>
            <a:ext cx="3868201" cy="692497"/>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050" i="1" dirty="0" err="1">
                <a:solidFill>
                  <a:prstClr val="white">
                    <a:lumMod val="65000"/>
                  </a:prstClr>
                </a:solidFill>
                <a:latin typeface="Open Sans" pitchFamily="34" charset="0"/>
                <a:ea typeface="Open Sans" pitchFamily="34" charset="0"/>
                <a:cs typeface="Open Sans" pitchFamily="34" charset="0"/>
              </a:rPr>
              <a:t>Duis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adipiscing mi </a:t>
            </a:r>
            <a:r>
              <a:rPr lang="en-US" sz="1050" i="1" dirty="0" err="1">
                <a:solidFill>
                  <a:prstClr val="white">
                    <a:lumMod val="65000"/>
                  </a:prstClr>
                </a:solidFill>
                <a:latin typeface="Open Sans" pitchFamily="34" charset="0"/>
                <a:ea typeface="Open Sans" pitchFamily="34" charset="0"/>
                <a:cs typeface="Open Sans" pitchFamily="34" charset="0"/>
              </a:rPr>
              <a:t>scelerisque</a:t>
            </a:r>
            <a:r>
              <a:rPr lang="en-US" sz="1050" i="1" dirty="0">
                <a:solidFill>
                  <a:prstClr val="white">
                    <a:lumMod val="65000"/>
                  </a:prstClr>
                </a:solidFill>
                <a:latin typeface="Open Sans" pitchFamily="34" charset="0"/>
                <a:ea typeface="Open Sans" pitchFamily="34" charset="0"/>
                <a:cs typeface="Open Sans" pitchFamily="34" charset="0"/>
              </a:rPr>
              <a:t> dictum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vel</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eros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tempor</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Nunc</a:t>
            </a:r>
            <a:r>
              <a:rPr lang="en-US" sz="1050" i="1" dirty="0">
                <a:solidFill>
                  <a:prstClr val="white">
                    <a:lumMod val="65000"/>
                  </a:prstClr>
                </a:solidFill>
                <a:latin typeface="Open Sans" pitchFamily="34" charset="0"/>
                <a:ea typeface="Open Sans" pitchFamily="34" charset="0"/>
                <a:cs typeface="Open Sans" pitchFamily="34" charset="0"/>
              </a:rPr>
              <a:t> a </a:t>
            </a:r>
            <a:r>
              <a:rPr lang="en-US" sz="1050" i="1" dirty="0" err="1">
                <a:solidFill>
                  <a:prstClr val="white">
                    <a:lumMod val="65000"/>
                  </a:prstClr>
                </a:solidFill>
                <a:latin typeface="Open Sans" pitchFamily="34" charset="0"/>
                <a:ea typeface="Open Sans" pitchFamily="34" charset="0"/>
                <a:cs typeface="Open Sans" pitchFamily="34" charset="0"/>
              </a:rPr>
              <a:t>leo</a:t>
            </a:r>
            <a:r>
              <a:rPr lang="en-US" sz="1050" i="1" dirty="0">
                <a:solidFill>
                  <a:prstClr val="white">
                    <a:lumMod val="65000"/>
                  </a:prstClr>
                </a:solidFill>
                <a:latin typeface="Open Sans" pitchFamily="34" charset="0"/>
                <a:ea typeface="Open Sans" pitchFamily="34" charset="0"/>
                <a:cs typeface="Open Sans" pitchFamily="34" charset="0"/>
              </a:rPr>
              <a:t> magna,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smtClean="0">
                <a:solidFill>
                  <a:prstClr val="white">
                    <a:lumMod val="65000"/>
                  </a:prstClr>
                </a:solidFill>
                <a:latin typeface="Open Sans" pitchFamily="34" charset="0"/>
                <a:ea typeface="Open Sans" pitchFamily="34" charset="0"/>
                <a:cs typeface="Open Sans" pitchFamily="34" charset="0"/>
              </a:rPr>
              <a:t>tempor</a:t>
            </a:r>
            <a:r>
              <a:rPr lang="en-US" sz="1050" i="1" dirty="0" smtClean="0">
                <a:solidFill>
                  <a:prstClr val="white">
                    <a:lumMod val="65000"/>
                  </a:prstClr>
                </a:solidFill>
                <a:latin typeface="Open Sans" pitchFamily="34" charset="0"/>
                <a:ea typeface="Open Sans" pitchFamily="34" charset="0"/>
                <a:cs typeface="Open Sans" pitchFamily="34" charset="0"/>
              </a:rPr>
              <a:t>.</a:t>
            </a:r>
            <a:endParaRPr lang="en-US" sz="105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750"/>
                                        <p:tgtEl>
                                          <p:spTgt spid="22"/>
                                        </p:tgtEl>
                                      </p:cBhvr>
                                    </p:animEffect>
                                    <p:anim calcmode="lin" valueType="num">
                                      <p:cBhvr>
                                        <p:cTn id="12" dur="750" fill="hold"/>
                                        <p:tgtEl>
                                          <p:spTgt spid="22"/>
                                        </p:tgtEl>
                                        <p:attrNameLst>
                                          <p:attrName>ppt_x</p:attrName>
                                        </p:attrNameLst>
                                      </p:cBhvr>
                                      <p:tavLst>
                                        <p:tav tm="0">
                                          <p:val>
                                            <p:strVal val="#ppt_x"/>
                                          </p:val>
                                        </p:tav>
                                        <p:tav tm="100000">
                                          <p:val>
                                            <p:strVal val="#ppt_x"/>
                                          </p:val>
                                        </p:tav>
                                      </p:tavLst>
                                    </p:anim>
                                    <p:anim calcmode="lin" valueType="num">
                                      <p:cBhvr>
                                        <p:cTn id="13" dur="75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strips(downRight)">
                                      <p:cBhvr>
                                        <p:cTn id="17" dur="500"/>
                                        <p:tgtEl>
                                          <p:spTgt spid="2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strips(downRight)">
                                      <p:cBhvr>
                                        <p:cTn id="20" dur="500"/>
                                        <p:tgtEl>
                                          <p:spTgt spid="2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strips(downRight)">
                                      <p:cBhvr>
                                        <p:cTn id="23" dur="500"/>
                                        <p:tgtEl>
                                          <p:spTgt spid="2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750" fill="hold"/>
                                        <p:tgtEl>
                                          <p:spTgt spid="30"/>
                                        </p:tgtEl>
                                        <p:attrNameLst>
                                          <p:attrName>ppt_x</p:attrName>
                                        </p:attrNameLst>
                                      </p:cBhvr>
                                      <p:tavLst>
                                        <p:tav tm="0">
                                          <p:val>
                                            <p:strVal val="1+#ppt_w/2"/>
                                          </p:val>
                                        </p:tav>
                                        <p:tav tm="100000">
                                          <p:val>
                                            <p:strVal val="#ppt_x"/>
                                          </p:val>
                                        </p:tav>
                                      </p:tavLst>
                                    </p:anim>
                                    <p:anim calcmode="lin" valueType="num">
                                      <p:cBhvr additive="base">
                                        <p:cTn id="32" dur="750" fill="hold"/>
                                        <p:tgtEl>
                                          <p:spTgt spid="3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750" fill="hold"/>
                                        <p:tgtEl>
                                          <p:spTgt spid="31"/>
                                        </p:tgtEl>
                                        <p:attrNameLst>
                                          <p:attrName>ppt_x</p:attrName>
                                        </p:attrNameLst>
                                      </p:cBhvr>
                                      <p:tavLst>
                                        <p:tav tm="0">
                                          <p:val>
                                            <p:strVal val="1+#ppt_w/2"/>
                                          </p:val>
                                        </p:tav>
                                        <p:tav tm="100000">
                                          <p:val>
                                            <p:strVal val="#ppt_x"/>
                                          </p:val>
                                        </p:tav>
                                      </p:tavLst>
                                    </p:anim>
                                    <p:anim calcmode="lin" valueType="num">
                                      <p:cBhvr additive="base">
                                        <p:cTn id="36" dur="750" fill="hold"/>
                                        <p:tgtEl>
                                          <p:spTgt spid="3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750" fill="hold"/>
                                        <p:tgtEl>
                                          <p:spTgt spid="37"/>
                                        </p:tgtEl>
                                        <p:attrNameLst>
                                          <p:attrName>ppt_x</p:attrName>
                                        </p:attrNameLst>
                                      </p:cBhvr>
                                      <p:tavLst>
                                        <p:tav tm="0">
                                          <p:val>
                                            <p:strVal val="1+#ppt_w/2"/>
                                          </p:val>
                                        </p:tav>
                                        <p:tav tm="100000">
                                          <p:val>
                                            <p:strVal val="#ppt_x"/>
                                          </p:val>
                                        </p:tav>
                                      </p:tavLst>
                                    </p:anim>
                                    <p:anim calcmode="lin" valueType="num">
                                      <p:cBhvr additive="base">
                                        <p:cTn id="40" dur="750" fill="hold"/>
                                        <p:tgtEl>
                                          <p:spTgt spid="3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left)">
                                      <p:cBhvr>
                                        <p:cTn id="44" dur="500"/>
                                        <p:tgtEl>
                                          <p:spTgt spid="3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750" fill="hold"/>
                                        <p:tgtEl>
                                          <p:spTgt spid="32"/>
                                        </p:tgtEl>
                                        <p:attrNameLst>
                                          <p:attrName>ppt_x</p:attrName>
                                        </p:attrNameLst>
                                      </p:cBhvr>
                                      <p:tavLst>
                                        <p:tav tm="0">
                                          <p:val>
                                            <p:strVal val="1+#ppt_w/2"/>
                                          </p:val>
                                        </p:tav>
                                        <p:tav tm="100000">
                                          <p:val>
                                            <p:strVal val="#ppt_x"/>
                                          </p:val>
                                        </p:tav>
                                      </p:tavLst>
                                    </p:anim>
                                    <p:anim calcmode="lin" valueType="num">
                                      <p:cBhvr additive="base">
                                        <p:cTn id="49" dur="750" fill="hold"/>
                                        <p:tgtEl>
                                          <p:spTgt spid="3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750" fill="hold"/>
                                        <p:tgtEl>
                                          <p:spTgt spid="33"/>
                                        </p:tgtEl>
                                        <p:attrNameLst>
                                          <p:attrName>ppt_x</p:attrName>
                                        </p:attrNameLst>
                                      </p:cBhvr>
                                      <p:tavLst>
                                        <p:tav tm="0">
                                          <p:val>
                                            <p:strVal val="1+#ppt_w/2"/>
                                          </p:val>
                                        </p:tav>
                                        <p:tav tm="100000">
                                          <p:val>
                                            <p:strVal val="#ppt_x"/>
                                          </p:val>
                                        </p:tav>
                                      </p:tavLst>
                                    </p:anim>
                                    <p:anim calcmode="lin" valueType="num">
                                      <p:cBhvr additive="base">
                                        <p:cTn id="53" dur="750" fill="hold"/>
                                        <p:tgtEl>
                                          <p:spTgt spid="3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750" fill="hold"/>
                                        <p:tgtEl>
                                          <p:spTgt spid="36"/>
                                        </p:tgtEl>
                                        <p:attrNameLst>
                                          <p:attrName>ppt_x</p:attrName>
                                        </p:attrNameLst>
                                      </p:cBhvr>
                                      <p:tavLst>
                                        <p:tav tm="0">
                                          <p:val>
                                            <p:strVal val="1+#ppt_w/2"/>
                                          </p:val>
                                        </p:tav>
                                        <p:tav tm="100000">
                                          <p:val>
                                            <p:strVal val="#ppt_x"/>
                                          </p:val>
                                        </p:tav>
                                      </p:tavLst>
                                    </p:anim>
                                    <p:anim calcmode="lin" valueType="num">
                                      <p:cBhvr additive="base">
                                        <p:cTn id="57" dur="750" fill="hold"/>
                                        <p:tgtEl>
                                          <p:spTgt spid="3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right)">
                                      <p:cBhvr>
                                        <p:cTn id="61" dur="500"/>
                                        <p:tgtEl>
                                          <p:spTgt spid="4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750" fill="hold"/>
                                        <p:tgtEl>
                                          <p:spTgt spid="38"/>
                                        </p:tgtEl>
                                        <p:attrNameLst>
                                          <p:attrName>ppt_x</p:attrName>
                                        </p:attrNameLst>
                                      </p:cBhvr>
                                      <p:tavLst>
                                        <p:tav tm="0">
                                          <p:val>
                                            <p:strVal val="0-#ppt_w/2"/>
                                          </p:val>
                                        </p:tav>
                                        <p:tav tm="100000">
                                          <p:val>
                                            <p:strVal val="#ppt_x"/>
                                          </p:val>
                                        </p:tav>
                                      </p:tavLst>
                                    </p:anim>
                                    <p:anim calcmode="lin" valueType="num">
                                      <p:cBhvr additive="base">
                                        <p:cTn id="66" dur="750" fill="hold"/>
                                        <p:tgtEl>
                                          <p:spTgt spid="3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750" fill="hold"/>
                                        <p:tgtEl>
                                          <p:spTgt spid="39"/>
                                        </p:tgtEl>
                                        <p:attrNameLst>
                                          <p:attrName>ppt_x</p:attrName>
                                        </p:attrNameLst>
                                      </p:cBhvr>
                                      <p:tavLst>
                                        <p:tav tm="0">
                                          <p:val>
                                            <p:strVal val="0-#ppt_w/2"/>
                                          </p:val>
                                        </p:tav>
                                        <p:tav tm="100000">
                                          <p:val>
                                            <p:strVal val="#ppt_x"/>
                                          </p:val>
                                        </p:tav>
                                      </p:tavLst>
                                    </p:anim>
                                    <p:anim calcmode="lin" valueType="num">
                                      <p:cBhvr additive="base">
                                        <p:cTn id="70" dur="750" fill="hold"/>
                                        <p:tgtEl>
                                          <p:spTgt spid="3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41"/>
                                        </p:tgtEl>
                                        <p:attrNameLst>
                                          <p:attrName>style.visibility</p:attrName>
                                        </p:attrNameLst>
                                      </p:cBhvr>
                                      <p:to>
                                        <p:strVal val="visible"/>
                                      </p:to>
                                    </p:set>
                                    <p:anim calcmode="lin" valueType="num">
                                      <p:cBhvr additive="base">
                                        <p:cTn id="73" dur="750" fill="hold"/>
                                        <p:tgtEl>
                                          <p:spTgt spid="41"/>
                                        </p:tgtEl>
                                        <p:attrNameLst>
                                          <p:attrName>ppt_x</p:attrName>
                                        </p:attrNameLst>
                                      </p:cBhvr>
                                      <p:tavLst>
                                        <p:tav tm="0">
                                          <p:val>
                                            <p:strVal val="0-#ppt_w/2"/>
                                          </p:val>
                                        </p:tav>
                                        <p:tav tm="100000">
                                          <p:val>
                                            <p:strVal val="#ppt_x"/>
                                          </p:val>
                                        </p:tav>
                                      </p:tavLst>
                                    </p:anim>
                                    <p:anim calcmode="lin" valueType="num">
                                      <p:cBhvr additive="base">
                                        <p:cTn id="74" dur="75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p:bldP spid="31" grpId="0"/>
      <p:bldP spid="32" grpId="0"/>
      <p:bldP spid="33" grpId="0"/>
      <p:bldP spid="36" grpId="0"/>
      <p:bldP spid="37" grpId="0"/>
      <p:bldP spid="38" grpId="0"/>
      <p:bldP spid="39" grpId="0"/>
      <p:bldP spid="41" grpId="0"/>
      <p:bldP spid="4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a:spLocks/>
          </p:cNvSpPr>
          <p:nvPr/>
        </p:nvSpPr>
        <p:spPr>
          <a:xfrm>
            <a:off x="3617995" y="2031752"/>
            <a:ext cx="2385391" cy="1854641"/>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a:spLocks/>
          </p:cNvSpPr>
          <p:nvPr/>
        </p:nvSpPr>
        <p:spPr>
          <a:xfrm>
            <a:off x="3000893" y="2920310"/>
            <a:ext cx="3615538" cy="2046428"/>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
          <p:cNvSpPr>
            <a:spLocks/>
          </p:cNvSpPr>
          <p:nvPr/>
        </p:nvSpPr>
        <p:spPr>
          <a:xfrm>
            <a:off x="2380441" y="1249825"/>
            <a:ext cx="4247865" cy="3715603"/>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a:ln w="4763"/>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33"/>
          <p:cNvSpPr txBox="1">
            <a:spLocks/>
          </p:cNvSpPr>
          <p:nvPr/>
        </p:nvSpPr>
        <p:spPr>
          <a:xfrm>
            <a:off x="3400831" y="4388099"/>
            <a:ext cx="2248864" cy="285007"/>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350" b="1" dirty="0" smtClean="0">
                <a:solidFill>
                  <a:srgbClr val="FFFF00"/>
                </a:solidFill>
                <a:latin typeface="Raleway"/>
                <a:cs typeface="Raleway"/>
              </a:rPr>
              <a:t>Sample Text Goes Here</a:t>
            </a:r>
            <a:endParaRPr lang="en-AU" sz="1350" dirty="0">
              <a:solidFill>
                <a:srgbClr val="FFFF00"/>
              </a:solidFill>
              <a:latin typeface="Raleway"/>
              <a:cs typeface="Raleway"/>
            </a:endParaRPr>
          </a:p>
        </p:txBody>
      </p:sp>
      <p:sp>
        <p:nvSpPr>
          <p:cNvPr id="16" name="Text Placeholder 33"/>
          <p:cNvSpPr txBox="1">
            <a:spLocks/>
          </p:cNvSpPr>
          <p:nvPr/>
        </p:nvSpPr>
        <p:spPr>
          <a:xfrm>
            <a:off x="3400831" y="3301507"/>
            <a:ext cx="2248864" cy="285007"/>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350" b="1" dirty="0" smtClean="0">
                <a:solidFill>
                  <a:srgbClr val="FFFF00"/>
                </a:solidFill>
                <a:latin typeface="Raleway"/>
                <a:cs typeface="Raleway"/>
              </a:rPr>
              <a:t>Editable Text</a:t>
            </a:r>
            <a:endParaRPr lang="en-AU" sz="1350" dirty="0">
              <a:solidFill>
                <a:srgbClr val="FFFF00"/>
              </a:solidFill>
              <a:latin typeface="Raleway"/>
              <a:cs typeface="Raleway"/>
            </a:endParaRPr>
          </a:p>
        </p:txBody>
      </p:sp>
      <p:sp>
        <p:nvSpPr>
          <p:cNvPr id="20" name="Text Placeholder 33"/>
          <p:cNvSpPr txBox="1">
            <a:spLocks/>
          </p:cNvSpPr>
          <p:nvPr/>
        </p:nvSpPr>
        <p:spPr>
          <a:xfrm>
            <a:off x="3400831" y="2214915"/>
            <a:ext cx="2248864" cy="285007"/>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350" b="1" dirty="0" smtClean="0">
                <a:solidFill>
                  <a:srgbClr val="FFFF00"/>
                </a:solidFill>
                <a:latin typeface="Raleway"/>
                <a:cs typeface="Raleway"/>
              </a:rPr>
              <a:t>Cool</a:t>
            </a:r>
            <a:endParaRPr lang="en-AU" sz="1350" dirty="0">
              <a:solidFill>
                <a:srgbClr val="FFFF00"/>
              </a:solidFill>
              <a:latin typeface="Raleway"/>
              <a:cs typeface="Raleway"/>
            </a:endParaRPr>
          </a:p>
        </p:txBody>
      </p:sp>
      <p:sp>
        <p:nvSpPr>
          <p:cNvPr id="21" name="Rectangle 20"/>
          <p:cNvSpPr>
            <a:spLocks/>
          </p:cNvSpPr>
          <p:nvPr/>
        </p:nvSpPr>
        <p:spPr bwMode="auto">
          <a:xfrm>
            <a:off x="1077360" y="2361606"/>
            <a:ext cx="2723440"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638"/>
              </a:spcBef>
            </a:pPr>
            <a:r>
              <a:rPr lang="en-US" sz="900" dirty="0">
                <a:solidFill>
                  <a:srgbClr val="0070C0"/>
                </a:solidFill>
                <a:latin typeface="Verdana" charset="0"/>
                <a:ea typeface="ＭＳ Ｐゴシック" charset="0"/>
                <a:cs typeface="Verdana" charset="0"/>
                <a:sym typeface="Verdana" charset="0"/>
              </a:rPr>
              <a:t>A SUBTITLE ABOUT THIS SECTION</a:t>
            </a:r>
          </a:p>
        </p:txBody>
      </p:sp>
      <p:sp>
        <p:nvSpPr>
          <p:cNvPr id="22" name="Rectangle 21"/>
          <p:cNvSpPr>
            <a:spLocks/>
          </p:cNvSpPr>
          <p:nvPr/>
        </p:nvSpPr>
        <p:spPr bwMode="auto">
          <a:xfrm>
            <a:off x="1072442" y="1959746"/>
            <a:ext cx="2761531"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dirty="0">
                <a:solidFill>
                  <a:srgbClr val="313131"/>
                </a:solidFill>
                <a:latin typeface="Lato Black" charset="0"/>
                <a:ea typeface="ＭＳ Ｐゴシック" charset="0"/>
                <a:cs typeface="Lato Black" charset="0"/>
                <a:sym typeface="Lato Black" charset="0"/>
              </a:rPr>
              <a:t>Social</a:t>
            </a:r>
            <a:r>
              <a:rPr lang="en-US" dirty="0">
                <a:solidFill>
                  <a:srgbClr val="313131"/>
                </a:solidFill>
                <a:latin typeface="Lato Light" charset="0"/>
                <a:ea typeface="ＭＳ Ｐゴシック" charset="0"/>
                <a:cs typeface="Lato Light" charset="0"/>
                <a:sym typeface="Lato Light" charset="0"/>
              </a:rPr>
              <a:t> Conversion</a:t>
            </a:r>
          </a:p>
        </p:txBody>
      </p:sp>
      <p:sp>
        <p:nvSpPr>
          <p:cNvPr id="26" name="Rectangle 25"/>
          <p:cNvSpPr>
            <a:spLocks/>
          </p:cNvSpPr>
          <p:nvPr/>
        </p:nvSpPr>
        <p:spPr bwMode="auto">
          <a:xfrm>
            <a:off x="1077360" y="2554596"/>
            <a:ext cx="2723440" cy="195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638"/>
              </a:spcBef>
            </a:pP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825"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825"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right)">
                                      <p:cBhvr>
                                        <p:cTn id="10" dur="500"/>
                                        <p:tgtEl>
                                          <p:spTgt spid="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13"/>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1"/>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2"/>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4"/>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6"/>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20"/>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1000" fill="hold"/>
                                        <p:tgtEl>
                                          <p:spTgt spid="21"/>
                                        </p:tgtEl>
                                        <p:attrNameLst>
                                          <p:attrName>ppt_x</p:attrName>
                                        </p:attrNameLst>
                                      </p:cBhvr>
                                      <p:tavLst>
                                        <p:tav tm="0">
                                          <p:val>
                                            <p:strVal val="0-#ppt_w/2"/>
                                          </p:val>
                                        </p:tav>
                                        <p:tav tm="100000">
                                          <p:val>
                                            <p:strVal val="#ppt_x"/>
                                          </p:val>
                                        </p:tav>
                                      </p:tavLst>
                                    </p:anim>
                                    <p:anim calcmode="lin" valueType="num">
                                      <p:cBhvr additive="base">
                                        <p:cTn id="46" dur="10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1000" fill="hold"/>
                                        <p:tgtEl>
                                          <p:spTgt spid="22"/>
                                        </p:tgtEl>
                                        <p:attrNameLst>
                                          <p:attrName>ppt_x</p:attrName>
                                        </p:attrNameLst>
                                      </p:cBhvr>
                                      <p:tavLst>
                                        <p:tav tm="0">
                                          <p:val>
                                            <p:strVal val="0-#ppt_w/2"/>
                                          </p:val>
                                        </p:tav>
                                        <p:tav tm="100000">
                                          <p:val>
                                            <p:strVal val="#ppt_x"/>
                                          </p:val>
                                        </p:tav>
                                      </p:tavLst>
                                    </p:anim>
                                    <p:anim calcmode="lin" valueType="num">
                                      <p:cBhvr additive="base">
                                        <p:cTn id="50" dur="1000" fill="hold"/>
                                        <p:tgtEl>
                                          <p:spTgt spid="22"/>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1000" fill="hold"/>
                                        <p:tgtEl>
                                          <p:spTgt spid="26"/>
                                        </p:tgtEl>
                                        <p:attrNameLst>
                                          <p:attrName>ppt_x</p:attrName>
                                        </p:attrNameLst>
                                      </p:cBhvr>
                                      <p:tavLst>
                                        <p:tav tm="0">
                                          <p:val>
                                            <p:strVal val="0-#ppt_w/2"/>
                                          </p:val>
                                        </p:tav>
                                        <p:tav tm="100000">
                                          <p:val>
                                            <p:strVal val="#ppt_x"/>
                                          </p:val>
                                        </p:tav>
                                      </p:tavLst>
                                    </p:anim>
                                    <p:anim calcmode="lin" valueType="num">
                                      <p:cBhvr additive="base">
                                        <p:cTn id="54"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4" grpId="0"/>
      <p:bldP spid="14" grpId="1"/>
      <p:bldP spid="16" grpId="0"/>
      <p:bldP spid="16" grpId="1"/>
      <p:bldP spid="20" grpId="0"/>
      <p:bldP spid="20" grpId="1"/>
      <p:bldP spid="21" grpId="0" autoUpdateAnimBg="0"/>
      <p:bldP spid="22" grpId="0" autoUpdateAnimBg="0"/>
      <p:bldP spid="26" grpId="0"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lowchart: Process 24"/>
          <p:cNvSpPr>
            <a:spLocks/>
          </p:cNvSpPr>
          <p:nvPr/>
        </p:nvSpPr>
        <p:spPr>
          <a:xfrm>
            <a:off x="1269240" y="2218572"/>
            <a:ext cx="1658203" cy="2314121"/>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29" name="Flowchart: Process 28"/>
          <p:cNvSpPr>
            <a:spLocks/>
          </p:cNvSpPr>
          <p:nvPr/>
        </p:nvSpPr>
        <p:spPr>
          <a:xfrm>
            <a:off x="4585645" y="2218574"/>
            <a:ext cx="1658203" cy="2314118"/>
          </a:xfrm>
          <a:prstGeom prst="flowChart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30" name="Pentagon 29"/>
          <p:cNvSpPr>
            <a:spLocks/>
          </p:cNvSpPr>
          <p:nvPr/>
        </p:nvSpPr>
        <p:spPr>
          <a:xfrm rot="5400000">
            <a:off x="5729087" y="2733331"/>
            <a:ext cx="2687723" cy="1658203"/>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Pentagon 30"/>
          <p:cNvSpPr>
            <a:spLocks/>
          </p:cNvSpPr>
          <p:nvPr/>
        </p:nvSpPr>
        <p:spPr>
          <a:xfrm rot="5400000">
            <a:off x="2412684" y="2733333"/>
            <a:ext cx="2687720" cy="1658203"/>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32" name="TextBox 31"/>
          <p:cNvSpPr txBox="1">
            <a:spLocks/>
          </p:cNvSpPr>
          <p:nvPr/>
        </p:nvSpPr>
        <p:spPr>
          <a:xfrm>
            <a:off x="1530253" y="28531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n</a:t>
            </a:r>
            <a:endParaRPr lang="en-US" sz="6600" dirty="0">
              <a:solidFill>
                <a:schemeClr val="bg1"/>
              </a:solidFill>
            </a:endParaRPr>
          </a:p>
        </p:txBody>
      </p:sp>
      <p:sp>
        <p:nvSpPr>
          <p:cNvPr id="33" name="TextBox 32"/>
          <p:cNvSpPr txBox="1">
            <a:spLocks/>
          </p:cNvSpPr>
          <p:nvPr/>
        </p:nvSpPr>
        <p:spPr>
          <a:xfrm>
            <a:off x="3188455" y="28531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a:t>
            </a:r>
            <a:endParaRPr lang="en-US" sz="6600" dirty="0">
              <a:solidFill>
                <a:schemeClr val="bg1"/>
              </a:solidFill>
            </a:endParaRPr>
          </a:p>
        </p:txBody>
      </p:sp>
      <p:sp>
        <p:nvSpPr>
          <p:cNvPr id="34" name="TextBox 33"/>
          <p:cNvSpPr txBox="1">
            <a:spLocks/>
          </p:cNvSpPr>
          <p:nvPr/>
        </p:nvSpPr>
        <p:spPr>
          <a:xfrm>
            <a:off x="4846658" y="28531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a:t>
            </a:r>
          </a:p>
        </p:txBody>
      </p:sp>
      <p:sp>
        <p:nvSpPr>
          <p:cNvPr id="35" name="TextBox 34"/>
          <p:cNvSpPr txBox="1">
            <a:spLocks/>
          </p:cNvSpPr>
          <p:nvPr/>
        </p:nvSpPr>
        <p:spPr>
          <a:xfrm>
            <a:off x="6504860" y="28531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y</a:t>
            </a:r>
            <a:endParaRPr lang="en-US" sz="6600" dirty="0">
              <a:solidFill>
                <a:schemeClr val="bg1"/>
              </a:solidFill>
            </a:endParaRPr>
          </a:p>
        </p:txBody>
      </p:sp>
      <p:sp>
        <p:nvSpPr>
          <p:cNvPr id="36" name="Rounded Rectangle 35"/>
          <p:cNvSpPr>
            <a:spLocks/>
          </p:cNvSpPr>
          <p:nvPr/>
        </p:nvSpPr>
        <p:spPr>
          <a:xfrm>
            <a:off x="1596786" y="3974719"/>
            <a:ext cx="1003111" cy="27645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36"/>
          <p:cNvSpPr>
            <a:spLocks/>
          </p:cNvSpPr>
          <p:nvPr/>
        </p:nvSpPr>
        <p:spPr>
          <a:xfrm>
            <a:off x="3254989" y="3968812"/>
            <a:ext cx="1003111" cy="27645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37"/>
          <p:cNvSpPr>
            <a:spLocks/>
          </p:cNvSpPr>
          <p:nvPr/>
        </p:nvSpPr>
        <p:spPr>
          <a:xfrm>
            <a:off x="4913192" y="3968812"/>
            <a:ext cx="1003111" cy="27645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p:cNvSpPr>
            <a:spLocks/>
          </p:cNvSpPr>
          <p:nvPr/>
        </p:nvSpPr>
        <p:spPr>
          <a:xfrm>
            <a:off x="6571393" y="3968812"/>
            <a:ext cx="1003111" cy="27645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a:spLocks/>
          </p:cNvSpPr>
          <p:nvPr/>
        </p:nvSpPr>
        <p:spPr>
          <a:xfrm>
            <a:off x="1427895" y="25972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1" name="TextBox 40"/>
          <p:cNvSpPr txBox="1">
            <a:spLocks/>
          </p:cNvSpPr>
          <p:nvPr/>
        </p:nvSpPr>
        <p:spPr>
          <a:xfrm>
            <a:off x="3086097" y="25972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2" name="TextBox 41"/>
          <p:cNvSpPr txBox="1">
            <a:spLocks/>
          </p:cNvSpPr>
          <p:nvPr/>
        </p:nvSpPr>
        <p:spPr>
          <a:xfrm>
            <a:off x="4744300" y="25972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3" name="TextBox 42"/>
          <p:cNvSpPr txBox="1">
            <a:spLocks/>
          </p:cNvSpPr>
          <p:nvPr/>
        </p:nvSpPr>
        <p:spPr>
          <a:xfrm>
            <a:off x="6402501" y="25972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4" name="Rectangle 43"/>
          <p:cNvSpPr>
            <a:spLocks/>
          </p:cNvSpPr>
          <p:nvPr/>
        </p:nvSpPr>
        <p:spPr>
          <a:xfrm>
            <a:off x="1696669" y="39859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5" name="Rectangle 44"/>
          <p:cNvSpPr>
            <a:spLocks/>
          </p:cNvSpPr>
          <p:nvPr/>
        </p:nvSpPr>
        <p:spPr>
          <a:xfrm>
            <a:off x="3375308" y="39859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6" name="Rectangle 45"/>
          <p:cNvSpPr>
            <a:spLocks/>
          </p:cNvSpPr>
          <p:nvPr/>
        </p:nvSpPr>
        <p:spPr>
          <a:xfrm>
            <a:off x="5033511" y="39859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7" name="Rectangle 46"/>
          <p:cNvSpPr>
            <a:spLocks/>
          </p:cNvSpPr>
          <p:nvPr/>
        </p:nvSpPr>
        <p:spPr>
          <a:xfrm>
            <a:off x="6691713" y="39859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8" name="Line 2"/>
          <p:cNvSpPr>
            <a:spLocks noChangeShapeType="1"/>
          </p:cNvSpPr>
          <p:nvPr/>
        </p:nvSpPr>
        <p:spPr bwMode="auto">
          <a:xfrm>
            <a:off x="1033193" y="119247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49" name="Text Box 7"/>
          <p:cNvSpPr txBox="1">
            <a:spLocks noChangeArrowheads="1"/>
          </p:cNvSpPr>
          <p:nvPr/>
        </p:nvSpPr>
        <p:spPr bwMode="auto">
          <a:xfrm>
            <a:off x="2981440" y="6278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0" name="Text Box 7"/>
          <p:cNvSpPr txBox="1">
            <a:spLocks noChangeArrowheads="1"/>
          </p:cNvSpPr>
          <p:nvPr/>
        </p:nvSpPr>
        <p:spPr bwMode="auto">
          <a:xfrm>
            <a:off x="538018" y="121764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animEffect transition="in" filter="fade">
                                      <p:cBhvr>
                                        <p:cTn id="21" dur="500"/>
                                        <p:tgtEl>
                                          <p:spTgt spid="50"/>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ppt_x"/>
                                          </p:val>
                                        </p:tav>
                                        <p:tav tm="100000">
                                          <p:val>
                                            <p:strVal val="#ppt_x"/>
                                          </p:val>
                                        </p:tav>
                                      </p:tavLst>
                                    </p:anim>
                                    <p:anim calcmode="lin" valueType="num">
                                      <p:cBhvr additive="base">
                                        <p:cTn id="30" dur="500" fill="hold"/>
                                        <p:tgtEl>
                                          <p:spTgt spid="2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ppt_x"/>
                                          </p:val>
                                        </p:tav>
                                        <p:tav tm="100000">
                                          <p:val>
                                            <p:strVal val="#ppt_x"/>
                                          </p:val>
                                        </p:tav>
                                      </p:tavLst>
                                    </p:anim>
                                    <p:anim calcmode="lin" valueType="num">
                                      <p:cBhvr additive="base">
                                        <p:cTn id="34" dur="500" fill="hold"/>
                                        <p:tgtEl>
                                          <p:spTgt spid="3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ppt_x"/>
                                          </p:val>
                                        </p:tav>
                                        <p:tav tm="100000">
                                          <p:val>
                                            <p:strVal val="#ppt_x"/>
                                          </p:val>
                                        </p:tav>
                                      </p:tavLst>
                                    </p:anim>
                                    <p:anim calcmode="lin" valueType="num">
                                      <p:cBhvr additive="base">
                                        <p:cTn id="46" dur="500" fill="hold"/>
                                        <p:tgtEl>
                                          <p:spTgt spid="3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ppt_x"/>
                                          </p:val>
                                        </p:tav>
                                        <p:tav tm="100000">
                                          <p:val>
                                            <p:strVal val="#ppt_x"/>
                                          </p:val>
                                        </p:tav>
                                      </p:tavLst>
                                    </p:anim>
                                    <p:anim calcmode="lin" valueType="num">
                                      <p:cBhvr additive="base">
                                        <p:cTn id="50" dur="500" fill="hold"/>
                                        <p:tgtEl>
                                          <p:spTgt spid="3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ppt_x"/>
                                          </p:val>
                                        </p:tav>
                                        <p:tav tm="100000">
                                          <p:val>
                                            <p:strVal val="#ppt_x"/>
                                          </p:val>
                                        </p:tav>
                                      </p:tavLst>
                                    </p:anim>
                                    <p:anim calcmode="lin" valueType="num">
                                      <p:cBhvr additive="base">
                                        <p:cTn id="54" dur="500" fill="hold"/>
                                        <p:tgtEl>
                                          <p:spTgt spid="3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ppt_x"/>
                                          </p:val>
                                        </p:tav>
                                        <p:tav tm="100000">
                                          <p:val>
                                            <p:strVal val="#ppt_x"/>
                                          </p:val>
                                        </p:tav>
                                      </p:tavLst>
                                    </p:anim>
                                    <p:anim calcmode="lin" valueType="num">
                                      <p:cBhvr additive="base">
                                        <p:cTn id="58" dur="50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ppt_x"/>
                                          </p:val>
                                        </p:tav>
                                        <p:tav tm="100000">
                                          <p:val>
                                            <p:strVal val="#ppt_x"/>
                                          </p:val>
                                        </p:tav>
                                      </p:tavLst>
                                    </p:anim>
                                    <p:anim calcmode="lin" valueType="num">
                                      <p:cBhvr additive="base">
                                        <p:cTn id="62" dur="500" fill="hold"/>
                                        <p:tgtEl>
                                          <p:spTgt spid="3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500" fill="hold"/>
                                        <p:tgtEl>
                                          <p:spTgt spid="38"/>
                                        </p:tgtEl>
                                        <p:attrNameLst>
                                          <p:attrName>ppt_x</p:attrName>
                                        </p:attrNameLst>
                                      </p:cBhvr>
                                      <p:tavLst>
                                        <p:tav tm="0">
                                          <p:val>
                                            <p:strVal val="#ppt_x"/>
                                          </p:val>
                                        </p:tav>
                                        <p:tav tm="100000">
                                          <p:val>
                                            <p:strVal val="#ppt_x"/>
                                          </p:val>
                                        </p:tav>
                                      </p:tavLst>
                                    </p:anim>
                                    <p:anim calcmode="lin" valueType="num">
                                      <p:cBhvr additive="base">
                                        <p:cTn id="66" dur="500" fill="hold"/>
                                        <p:tgtEl>
                                          <p:spTgt spid="38"/>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500" fill="hold"/>
                                        <p:tgtEl>
                                          <p:spTgt spid="39"/>
                                        </p:tgtEl>
                                        <p:attrNameLst>
                                          <p:attrName>ppt_x</p:attrName>
                                        </p:attrNameLst>
                                      </p:cBhvr>
                                      <p:tavLst>
                                        <p:tav tm="0">
                                          <p:val>
                                            <p:strVal val="#ppt_x"/>
                                          </p:val>
                                        </p:tav>
                                        <p:tav tm="100000">
                                          <p:val>
                                            <p:strVal val="#ppt_x"/>
                                          </p:val>
                                        </p:tav>
                                      </p:tavLst>
                                    </p:anim>
                                    <p:anim calcmode="lin" valueType="num">
                                      <p:cBhvr additive="base">
                                        <p:cTn id="70" dur="500" fill="hold"/>
                                        <p:tgtEl>
                                          <p:spTgt spid="3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additive="base">
                                        <p:cTn id="73" dur="500" fill="hold"/>
                                        <p:tgtEl>
                                          <p:spTgt spid="40"/>
                                        </p:tgtEl>
                                        <p:attrNameLst>
                                          <p:attrName>ppt_x</p:attrName>
                                        </p:attrNameLst>
                                      </p:cBhvr>
                                      <p:tavLst>
                                        <p:tav tm="0">
                                          <p:val>
                                            <p:strVal val="#ppt_x"/>
                                          </p:val>
                                        </p:tav>
                                        <p:tav tm="100000">
                                          <p:val>
                                            <p:strVal val="#ppt_x"/>
                                          </p:val>
                                        </p:tav>
                                      </p:tavLst>
                                    </p:anim>
                                    <p:anim calcmode="lin" valueType="num">
                                      <p:cBhvr additive="base">
                                        <p:cTn id="74" dur="500" fill="hold"/>
                                        <p:tgtEl>
                                          <p:spTgt spid="40"/>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500" fill="hold"/>
                                        <p:tgtEl>
                                          <p:spTgt spid="41"/>
                                        </p:tgtEl>
                                        <p:attrNameLst>
                                          <p:attrName>ppt_x</p:attrName>
                                        </p:attrNameLst>
                                      </p:cBhvr>
                                      <p:tavLst>
                                        <p:tav tm="0">
                                          <p:val>
                                            <p:strVal val="#ppt_x"/>
                                          </p:val>
                                        </p:tav>
                                        <p:tav tm="100000">
                                          <p:val>
                                            <p:strVal val="#ppt_x"/>
                                          </p:val>
                                        </p:tav>
                                      </p:tavLst>
                                    </p:anim>
                                    <p:anim calcmode="lin" valueType="num">
                                      <p:cBhvr additive="base">
                                        <p:cTn id="78" dur="500" fill="hold"/>
                                        <p:tgtEl>
                                          <p:spTgt spid="41"/>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500" fill="hold"/>
                                        <p:tgtEl>
                                          <p:spTgt spid="42"/>
                                        </p:tgtEl>
                                        <p:attrNameLst>
                                          <p:attrName>ppt_x</p:attrName>
                                        </p:attrNameLst>
                                      </p:cBhvr>
                                      <p:tavLst>
                                        <p:tav tm="0">
                                          <p:val>
                                            <p:strVal val="#ppt_x"/>
                                          </p:val>
                                        </p:tav>
                                        <p:tav tm="100000">
                                          <p:val>
                                            <p:strVal val="#ppt_x"/>
                                          </p:val>
                                        </p:tav>
                                      </p:tavLst>
                                    </p:anim>
                                    <p:anim calcmode="lin" valueType="num">
                                      <p:cBhvr additive="base">
                                        <p:cTn id="82" dur="500" fill="hold"/>
                                        <p:tgtEl>
                                          <p:spTgt spid="42"/>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fill="hold"/>
                                        <p:tgtEl>
                                          <p:spTgt spid="43"/>
                                        </p:tgtEl>
                                        <p:attrNameLst>
                                          <p:attrName>ppt_x</p:attrName>
                                        </p:attrNameLst>
                                      </p:cBhvr>
                                      <p:tavLst>
                                        <p:tav tm="0">
                                          <p:val>
                                            <p:strVal val="#ppt_x"/>
                                          </p:val>
                                        </p:tav>
                                        <p:tav tm="100000">
                                          <p:val>
                                            <p:strVal val="#ppt_x"/>
                                          </p:val>
                                        </p:tav>
                                      </p:tavLst>
                                    </p:anim>
                                    <p:anim calcmode="lin" valueType="num">
                                      <p:cBhvr additive="base">
                                        <p:cTn id="86" dur="500" fill="hold"/>
                                        <p:tgtEl>
                                          <p:spTgt spid="43"/>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 calcmode="lin" valueType="num">
                                      <p:cBhvr additive="base">
                                        <p:cTn id="89" dur="500" fill="hold"/>
                                        <p:tgtEl>
                                          <p:spTgt spid="44"/>
                                        </p:tgtEl>
                                        <p:attrNameLst>
                                          <p:attrName>ppt_x</p:attrName>
                                        </p:attrNameLst>
                                      </p:cBhvr>
                                      <p:tavLst>
                                        <p:tav tm="0">
                                          <p:val>
                                            <p:strVal val="#ppt_x"/>
                                          </p:val>
                                        </p:tav>
                                        <p:tav tm="100000">
                                          <p:val>
                                            <p:strVal val="#ppt_x"/>
                                          </p:val>
                                        </p:tav>
                                      </p:tavLst>
                                    </p:anim>
                                    <p:anim calcmode="lin" valueType="num">
                                      <p:cBhvr additive="base">
                                        <p:cTn id="90" dur="500" fill="hold"/>
                                        <p:tgtEl>
                                          <p:spTgt spid="4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additive="base">
                                        <p:cTn id="93" dur="500" fill="hold"/>
                                        <p:tgtEl>
                                          <p:spTgt spid="45"/>
                                        </p:tgtEl>
                                        <p:attrNameLst>
                                          <p:attrName>ppt_x</p:attrName>
                                        </p:attrNameLst>
                                      </p:cBhvr>
                                      <p:tavLst>
                                        <p:tav tm="0">
                                          <p:val>
                                            <p:strVal val="#ppt_x"/>
                                          </p:val>
                                        </p:tav>
                                        <p:tav tm="100000">
                                          <p:val>
                                            <p:strVal val="#ppt_x"/>
                                          </p:val>
                                        </p:tav>
                                      </p:tavLst>
                                    </p:anim>
                                    <p:anim calcmode="lin" valueType="num">
                                      <p:cBhvr additive="base">
                                        <p:cTn id="94" dur="500" fill="hold"/>
                                        <p:tgtEl>
                                          <p:spTgt spid="45"/>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additive="base">
                                        <p:cTn id="97" dur="500" fill="hold"/>
                                        <p:tgtEl>
                                          <p:spTgt spid="46"/>
                                        </p:tgtEl>
                                        <p:attrNameLst>
                                          <p:attrName>ppt_x</p:attrName>
                                        </p:attrNameLst>
                                      </p:cBhvr>
                                      <p:tavLst>
                                        <p:tav tm="0">
                                          <p:val>
                                            <p:strVal val="#ppt_x"/>
                                          </p:val>
                                        </p:tav>
                                        <p:tav tm="100000">
                                          <p:val>
                                            <p:strVal val="#ppt_x"/>
                                          </p:val>
                                        </p:tav>
                                      </p:tavLst>
                                    </p:anim>
                                    <p:anim calcmode="lin" valueType="num">
                                      <p:cBhvr additive="base">
                                        <p:cTn id="98" dur="500" fill="hold"/>
                                        <p:tgtEl>
                                          <p:spTgt spid="46"/>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 calcmode="lin" valueType="num">
                                      <p:cBhvr additive="base">
                                        <p:cTn id="101" dur="500" fill="hold"/>
                                        <p:tgtEl>
                                          <p:spTgt spid="47"/>
                                        </p:tgtEl>
                                        <p:attrNameLst>
                                          <p:attrName>ppt_x</p:attrName>
                                        </p:attrNameLst>
                                      </p:cBhvr>
                                      <p:tavLst>
                                        <p:tav tm="0">
                                          <p:val>
                                            <p:strVal val="#ppt_x"/>
                                          </p:val>
                                        </p:tav>
                                        <p:tav tm="100000">
                                          <p:val>
                                            <p:strVal val="#ppt_x"/>
                                          </p:val>
                                        </p:tav>
                                      </p:tavLst>
                                    </p:anim>
                                    <p:anim calcmode="lin" valueType="num">
                                      <p:cBhvr additive="base">
                                        <p:cTn id="102"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9" grpId="0" animBg="1"/>
      <p:bldP spid="30" grpId="0" animBg="1"/>
      <p:bldP spid="31" grpId="0" animBg="1"/>
      <p:bldP spid="32" grpId="0"/>
      <p:bldP spid="33" grpId="0"/>
      <p:bldP spid="34" grpId="0"/>
      <p:bldP spid="35" grpId="0"/>
      <p:bldP spid="36" grpId="0" animBg="1"/>
      <p:bldP spid="37" grpId="0" animBg="1"/>
      <p:bldP spid="38" grpId="0" animBg="1"/>
      <p:bldP spid="39" grpId="0" animBg="1"/>
      <p:bldP spid="40" grpId="0"/>
      <p:bldP spid="41" grpId="0"/>
      <p:bldP spid="42" grpId="0"/>
      <p:bldP spid="43" grpId="0"/>
      <p:bldP spid="44" grpId="0"/>
      <p:bldP spid="45" grpId="0"/>
      <p:bldP spid="46" grpId="0"/>
      <p:bldP spid="47" grpId="0"/>
      <p:bldP spid="48" grpId="0" animBg="1"/>
      <p:bldP spid="49" grpId="0"/>
      <p:bldP spid="50"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Line 2"/>
          <p:cNvSpPr>
            <a:spLocks noChangeShapeType="1"/>
          </p:cNvSpPr>
          <p:nvPr/>
        </p:nvSpPr>
        <p:spPr bwMode="auto">
          <a:xfrm>
            <a:off x="1033193" y="119247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2" name="AutoShape 6"/>
          <p:cNvSpPr>
            <a:spLocks/>
          </p:cNvSpPr>
          <p:nvPr/>
        </p:nvSpPr>
        <p:spPr bwMode="auto">
          <a:xfrm flipH="1">
            <a:off x="5562342" y="3506391"/>
            <a:ext cx="1369457" cy="13686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3" name="AutoShape 7"/>
          <p:cNvSpPr>
            <a:spLocks/>
          </p:cNvSpPr>
          <p:nvPr/>
        </p:nvSpPr>
        <p:spPr bwMode="auto">
          <a:xfrm flipH="1">
            <a:off x="5600433" y="1953816"/>
            <a:ext cx="1271851" cy="14144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4" name="AutoShape 8"/>
          <p:cNvSpPr>
            <a:spLocks/>
          </p:cNvSpPr>
          <p:nvPr/>
        </p:nvSpPr>
        <p:spPr bwMode="auto">
          <a:xfrm flipH="1">
            <a:off x="4150629" y="3506391"/>
            <a:ext cx="1271851" cy="14162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5" name="AutoShape 9"/>
          <p:cNvSpPr>
            <a:spLocks/>
          </p:cNvSpPr>
          <p:nvPr/>
        </p:nvSpPr>
        <p:spPr bwMode="auto">
          <a:xfrm flipH="1">
            <a:off x="3199567" y="1995489"/>
            <a:ext cx="1411714" cy="1372791"/>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6" name="AutoShape 10"/>
          <p:cNvSpPr>
            <a:spLocks/>
          </p:cNvSpPr>
          <p:nvPr/>
        </p:nvSpPr>
        <p:spPr bwMode="auto">
          <a:xfrm flipH="1">
            <a:off x="1649183" y="1988939"/>
            <a:ext cx="1414689" cy="13793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7" name="AutoShape 11"/>
          <p:cNvSpPr>
            <a:spLocks/>
          </p:cNvSpPr>
          <p:nvPr/>
        </p:nvSpPr>
        <p:spPr bwMode="auto">
          <a:xfrm flipH="1">
            <a:off x="1514081" y="3506392"/>
            <a:ext cx="1377790" cy="141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8" name="AutoShape 12"/>
          <p:cNvSpPr>
            <a:spLocks/>
          </p:cNvSpPr>
          <p:nvPr/>
        </p:nvSpPr>
        <p:spPr bwMode="auto">
          <a:xfrm>
            <a:off x="2499661" y="3323035"/>
            <a:ext cx="1271256"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638"/>
              </a:spcBef>
              <a:defRPr/>
            </a:pP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750" dirty="0">
              <a:latin typeface="Open Sans" panose="020B0606030504020204" pitchFamily="34" charset="0"/>
              <a:ea typeface="Open Sans" panose="020B0606030504020204" pitchFamily="34" charset="0"/>
              <a:cs typeface="Open Sans" panose="020B0606030504020204" pitchFamily="34" charset="0"/>
            </a:endParaRPr>
          </a:p>
        </p:txBody>
      </p:sp>
      <p:sp>
        <p:nvSpPr>
          <p:cNvPr id="39" name="AutoShape 13"/>
          <p:cNvSpPr>
            <a:spLocks/>
          </p:cNvSpPr>
          <p:nvPr/>
        </p:nvSpPr>
        <p:spPr bwMode="auto">
          <a:xfrm>
            <a:off x="4766021" y="3351611"/>
            <a:ext cx="130458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638"/>
              </a:spcBef>
              <a:defRPr/>
            </a:pP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750" dirty="0">
              <a:latin typeface="Open Sans" panose="020B0606030504020204" pitchFamily="34" charset="0"/>
              <a:ea typeface="Open Sans" panose="020B0606030504020204" pitchFamily="34" charset="0"/>
              <a:cs typeface="Open Sans" panose="020B0606030504020204" pitchFamily="34" charset="0"/>
            </a:endParaRPr>
          </a:p>
        </p:txBody>
      </p:sp>
      <p:sp>
        <p:nvSpPr>
          <p:cNvPr id="40" name="AutoShape 14"/>
          <p:cNvSpPr>
            <a:spLocks/>
          </p:cNvSpPr>
          <p:nvPr/>
        </p:nvSpPr>
        <p:spPr bwMode="auto">
          <a:xfrm>
            <a:off x="3101960" y="4533900"/>
            <a:ext cx="476126"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41" name="AutoShape 15"/>
          <p:cNvSpPr>
            <a:spLocks/>
          </p:cNvSpPr>
          <p:nvPr/>
        </p:nvSpPr>
        <p:spPr bwMode="auto">
          <a:xfrm>
            <a:off x="4968374" y="1994297"/>
            <a:ext cx="476126" cy="397074"/>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42" name="AutoShape 16"/>
          <p:cNvSpPr>
            <a:spLocks/>
          </p:cNvSpPr>
          <p:nvPr/>
        </p:nvSpPr>
        <p:spPr bwMode="auto">
          <a:xfrm>
            <a:off x="2251481" y="3087887"/>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dirty="0">
                <a:solidFill>
                  <a:srgbClr val="53585F"/>
                </a:solidFill>
                <a:cs typeface="League Gothic" charset="0"/>
              </a:rPr>
              <a:t>TITLE EXAMPLE HERE</a:t>
            </a:r>
            <a:endParaRPr lang="es-ES" sz="1275" dirty="0">
              <a:cs typeface="League Gothic" charset="0"/>
            </a:endParaRPr>
          </a:p>
        </p:txBody>
      </p:sp>
      <p:sp>
        <p:nvSpPr>
          <p:cNvPr id="43" name="AutoShape 17"/>
          <p:cNvSpPr>
            <a:spLocks/>
          </p:cNvSpPr>
          <p:nvPr/>
        </p:nvSpPr>
        <p:spPr bwMode="auto">
          <a:xfrm>
            <a:off x="4632111" y="3087887"/>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a:solidFill>
                  <a:srgbClr val="53585F"/>
                </a:solidFill>
                <a:cs typeface="League Gothic" charset="0"/>
              </a:rPr>
              <a:t>TITLE EXAMPLE HERE</a:t>
            </a:r>
            <a:endParaRPr lang="es-ES" sz="1275">
              <a:cs typeface="League Gothic" charset="0"/>
            </a:endParaRPr>
          </a:p>
        </p:txBody>
      </p:sp>
      <p:sp>
        <p:nvSpPr>
          <p:cNvPr id="44" name="Text Box 7"/>
          <p:cNvSpPr txBox="1">
            <a:spLocks noChangeArrowheads="1"/>
          </p:cNvSpPr>
          <p:nvPr/>
        </p:nvSpPr>
        <p:spPr bwMode="auto">
          <a:xfrm>
            <a:off x="2981440" y="6278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5" name="Text Box 7"/>
          <p:cNvSpPr txBox="1">
            <a:spLocks noChangeArrowheads="1"/>
          </p:cNvSpPr>
          <p:nvPr/>
        </p:nvSpPr>
        <p:spPr bwMode="auto">
          <a:xfrm>
            <a:off x="538018" y="121764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fltVal val="0"/>
                                          </p:val>
                                        </p:tav>
                                        <p:tav tm="100000">
                                          <p:val>
                                            <p:strVal val="#ppt_w"/>
                                          </p:val>
                                        </p:tav>
                                      </p:tavLst>
                                    </p:anim>
                                    <p:anim calcmode="lin" valueType="num">
                                      <p:cBhvr>
                                        <p:cTn id="26" dur="500" fill="hold"/>
                                        <p:tgtEl>
                                          <p:spTgt spid="32"/>
                                        </p:tgtEl>
                                        <p:attrNameLst>
                                          <p:attrName>ppt_h</p:attrName>
                                        </p:attrNameLst>
                                      </p:cBhvr>
                                      <p:tavLst>
                                        <p:tav tm="0">
                                          <p:val>
                                            <p:fltVal val="0"/>
                                          </p:val>
                                        </p:tav>
                                        <p:tav tm="100000">
                                          <p:val>
                                            <p:strVal val="#ppt_h"/>
                                          </p:val>
                                        </p:tav>
                                      </p:tavLst>
                                    </p:anim>
                                    <p:animEffect transition="in" filter="fade">
                                      <p:cBhvr>
                                        <p:cTn id="27" dur="500"/>
                                        <p:tgtEl>
                                          <p:spTgt spid="3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p:cTn id="40" dur="500" fill="hold"/>
                                        <p:tgtEl>
                                          <p:spTgt spid="35"/>
                                        </p:tgtEl>
                                        <p:attrNameLst>
                                          <p:attrName>ppt_w</p:attrName>
                                        </p:attrNameLst>
                                      </p:cBhvr>
                                      <p:tavLst>
                                        <p:tav tm="0">
                                          <p:val>
                                            <p:fltVal val="0"/>
                                          </p:val>
                                        </p:tav>
                                        <p:tav tm="100000">
                                          <p:val>
                                            <p:strVal val="#ppt_w"/>
                                          </p:val>
                                        </p:tav>
                                      </p:tavLst>
                                    </p:anim>
                                    <p:anim calcmode="lin" valueType="num">
                                      <p:cBhvr>
                                        <p:cTn id="41" dur="500" fill="hold"/>
                                        <p:tgtEl>
                                          <p:spTgt spid="35"/>
                                        </p:tgtEl>
                                        <p:attrNameLst>
                                          <p:attrName>ppt_h</p:attrName>
                                        </p:attrNameLst>
                                      </p:cBhvr>
                                      <p:tavLst>
                                        <p:tav tm="0">
                                          <p:val>
                                            <p:fltVal val="0"/>
                                          </p:val>
                                        </p:tav>
                                        <p:tav tm="100000">
                                          <p:val>
                                            <p:strVal val="#ppt_h"/>
                                          </p:val>
                                        </p:tav>
                                      </p:tavLst>
                                    </p:anim>
                                    <p:animEffect transition="in" filter="fade">
                                      <p:cBhvr>
                                        <p:cTn id="42" dur="500"/>
                                        <p:tgtEl>
                                          <p:spTgt spid="3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500" fill="hold"/>
                                        <p:tgtEl>
                                          <p:spTgt spid="37"/>
                                        </p:tgtEl>
                                        <p:attrNameLst>
                                          <p:attrName>ppt_w</p:attrName>
                                        </p:attrNameLst>
                                      </p:cBhvr>
                                      <p:tavLst>
                                        <p:tav tm="0">
                                          <p:val>
                                            <p:fltVal val="0"/>
                                          </p:val>
                                        </p:tav>
                                        <p:tav tm="100000">
                                          <p:val>
                                            <p:strVal val="#ppt_w"/>
                                          </p:val>
                                        </p:tav>
                                      </p:tavLst>
                                    </p:anim>
                                    <p:anim calcmode="lin" valueType="num">
                                      <p:cBhvr>
                                        <p:cTn id="51" dur="500" fill="hold"/>
                                        <p:tgtEl>
                                          <p:spTgt spid="37"/>
                                        </p:tgtEl>
                                        <p:attrNameLst>
                                          <p:attrName>ppt_h</p:attrName>
                                        </p:attrNameLst>
                                      </p:cBhvr>
                                      <p:tavLst>
                                        <p:tav tm="0">
                                          <p:val>
                                            <p:fltVal val="0"/>
                                          </p:val>
                                        </p:tav>
                                        <p:tav tm="100000">
                                          <p:val>
                                            <p:strVal val="#ppt_h"/>
                                          </p:val>
                                        </p:tav>
                                      </p:tavLst>
                                    </p:anim>
                                    <p:animEffect transition="in" filter="fade">
                                      <p:cBhvr>
                                        <p:cTn id="52" dur="500"/>
                                        <p:tgtEl>
                                          <p:spTgt spid="3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p:cTn id="55" dur="500" fill="hold"/>
                                        <p:tgtEl>
                                          <p:spTgt spid="38"/>
                                        </p:tgtEl>
                                        <p:attrNameLst>
                                          <p:attrName>ppt_w</p:attrName>
                                        </p:attrNameLst>
                                      </p:cBhvr>
                                      <p:tavLst>
                                        <p:tav tm="0">
                                          <p:val>
                                            <p:fltVal val="0"/>
                                          </p:val>
                                        </p:tav>
                                        <p:tav tm="100000">
                                          <p:val>
                                            <p:strVal val="#ppt_w"/>
                                          </p:val>
                                        </p:tav>
                                      </p:tavLst>
                                    </p:anim>
                                    <p:anim calcmode="lin" valueType="num">
                                      <p:cBhvr>
                                        <p:cTn id="56" dur="500" fill="hold"/>
                                        <p:tgtEl>
                                          <p:spTgt spid="38"/>
                                        </p:tgtEl>
                                        <p:attrNameLst>
                                          <p:attrName>ppt_h</p:attrName>
                                        </p:attrNameLst>
                                      </p:cBhvr>
                                      <p:tavLst>
                                        <p:tav tm="0">
                                          <p:val>
                                            <p:fltVal val="0"/>
                                          </p:val>
                                        </p:tav>
                                        <p:tav tm="100000">
                                          <p:val>
                                            <p:strVal val="#ppt_h"/>
                                          </p:val>
                                        </p:tav>
                                      </p:tavLst>
                                    </p:anim>
                                    <p:animEffect transition="in" filter="fade">
                                      <p:cBhvr>
                                        <p:cTn id="57" dur="500"/>
                                        <p:tgtEl>
                                          <p:spTgt spid="38"/>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500" fill="hold"/>
                                        <p:tgtEl>
                                          <p:spTgt spid="39"/>
                                        </p:tgtEl>
                                        <p:attrNameLst>
                                          <p:attrName>ppt_w</p:attrName>
                                        </p:attrNameLst>
                                      </p:cBhvr>
                                      <p:tavLst>
                                        <p:tav tm="0">
                                          <p:val>
                                            <p:fltVal val="0"/>
                                          </p:val>
                                        </p:tav>
                                        <p:tav tm="100000">
                                          <p:val>
                                            <p:strVal val="#ppt_w"/>
                                          </p:val>
                                        </p:tav>
                                      </p:tavLst>
                                    </p:anim>
                                    <p:anim calcmode="lin" valueType="num">
                                      <p:cBhvr>
                                        <p:cTn id="61" dur="500" fill="hold"/>
                                        <p:tgtEl>
                                          <p:spTgt spid="39"/>
                                        </p:tgtEl>
                                        <p:attrNameLst>
                                          <p:attrName>ppt_h</p:attrName>
                                        </p:attrNameLst>
                                      </p:cBhvr>
                                      <p:tavLst>
                                        <p:tav tm="0">
                                          <p:val>
                                            <p:fltVal val="0"/>
                                          </p:val>
                                        </p:tav>
                                        <p:tav tm="100000">
                                          <p:val>
                                            <p:strVal val="#ppt_h"/>
                                          </p:val>
                                        </p:tav>
                                      </p:tavLst>
                                    </p:anim>
                                    <p:animEffect transition="in" filter="fade">
                                      <p:cBhvr>
                                        <p:cTn id="62" dur="500"/>
                                        <p:tgtEl>
                                          <p:spTgt spid="3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ppt_w</p:attrName>
                                        </p:attrNameLst>
                                      </p:cBhvr>
                                      <p:tavLst>
                                        <p:tav tm="0">
                                          <p:val>
                                            <p:fltVal val="0"/>
                                          </p:val>
                                        </p:tav>
                                        <p:tav tm="100000">
                                          <p:val>
                                            <p:strVal val="#ppt_w"/>
                                          </p:val>
                                        </p:tav>
                                      </p:tavLst>
                                    </p:anim>
                                    <p:anim calcmode="lin" valueType="num">
                                      <p:cBhvr>
                                        <p:cTn id="66" dur="500" fill="hold"/>
                                        <p:tgtEl>
                                          <p:spTgt spid="40"/>
                                        </p:tgtEl>
                                        <p:attrNameLst>
                                          <p:attrName>ppt_h</p:attrName>
                                        </p:attrNameLst>
                                      </p:cBhvr>
                                      <p:tavLst>
                                        <p:tav tm="0">
                                          <p:val>
                                            <p:fltVal val="0"/>
                                          </p:val>
                                        </p:tav>
                                        <p:tav tm="100000">
                                          <p:val>
                                            <p:strVal val="#ppt_h"/>
                                          </p:val>
                                        </p:tav>
                                      </p:tavLst>
                                    </p:anim>
                                    <p:animEffect transition="in" filter="fade">
                                      <p:cBhvr>
                                        <p:cTn id="67" dur="500"/>
                                        <p:tgtEl>
                                          <p:spTgt spid="40"/>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p:cTn id="70" dur="500" fill="hold"/>
                                        <p:tgtEl>
                                          <p:spTgt spid="41"/>
                                        </p:tgtEl>
                                        <p:attrNameLst>
                                          <p:attrName>ppt_w</p:attrName>
                                        </p:attrNameLst>
                                      </p:cBhvr>
                                      <p:tavLst>
                                        <p:tav tm="0">
                                          <p:val>
                                            <p:fltVal val="0"/>
                                          </p:val>
                                        </p:tav>
                                        <p:tav tm="100000">
                                          <p:val>
                                            <p:strVal val="#ppt_w"/>
                                          </p:val>
                                        </p:tav>
                                      </p:tavLst>
                                    </p:anim>
                                    <p:anim calcmode="lin" valueType="num">
                                      <p:cBhvr>
                                        <p:cTn id="71" dur="500" fill="hold"/>
                                        <p:tgtEl>
                                          <p:spTgt spid="41"/>
                                        </p:tgtEl>
                                        <p:attrNameLst>
                                          <p:attrName>ppt_h</p:attrName>
                                        </p:attrNameLst>
                                      </p:cBhvr>
                                      <p:tavLst>
                                        <p:tav tm="0">
                                          <p:val>
                                            <p:fltVal val="0"/>
                                          </p:val>
                                        </p:tav>
                                        <p:tav tm="100000">
                                          <p:val>
                                            <p:strVal val="#ppt_h"/>
                                          </p:val>
                                        </p:tav>
                                      </p:tavLst>
                                    </p:anim>
                                    <p:animEffect transition="in" filter="fade">
                                      <p:cBhvr>
                                        <p:cTn id="72" dur="500"/>
                                        <p:tgtEl>
                                          <p:spTgt spid="41"/>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 calcmode="lin" valueType="num">
                                      <p:cBhvr>
                                        <p:cTn id="75" dur="500" fill="hold"/>
                                        <p:tgtEl>
                                          <p:spTgt spid="42"/>
                                        </p:tgtEl>
                                        <p:attrNameLst>
                                          <p:attrName>ppt_w</p:attrName>
                                        </p:attrNameLst>
                                      </p:cBhvr>
                                      <p:tavLst>
                                        <p:tav tm="0">
                                          <p:val>
                                            <p:fltVal val="0"/>
                                          </p:val>
                                        </p:tav>
                                        <p:tav tm="100000">
                                          <p:val>
                                            <p:strVal val="#ppt_w"/>
                                          </p:val>
                                        </p:tav>
                                      </p:tavLst>
                                    </p:anim>
                                    <p:anim calcmode="lin" valueType="num">
                                      <p:cBhvr>
                                        <p:cTn id="76" dur="500" fill="hold"/>
                                        <p:tgtEl>
                                          <p:spTgt spid="42"/>
                                        </p:tgtEl>
                                        <p:attrNameLst>
                                          <p:attrName>ppt_h</p:attrName>
                                        </p:attrNameLst>
                                      </p:cBhvr>
                                      <p:tavLst>
                                        <p:tav tm="0">
                                          <p:val>
                                            <p:fltVal val="0"/>
                                          </p:val>
                                        </p:tav>
                                        <p:tav tm="100000">
                                          <p:val>
                                            <p:strVal val="#ppt_h"/>
                                          </p:val>
                                        </p:tav>
                                      </p:tavLst>
                                    </p:anim>
                                    <p:animEffect transition="in" filter="fade">
                                      <p:cBhvr>
                                        <p:cTn id="77" dur="500"/>
                                        <p:tgtEl>
                                          <p:spTgt spid="42"/>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500" fill="hold"/>
                                        <p:tgtEl>
                                          <p:spTgt spid="43"/>
                                        </p:tgtEl>
                                        <p:attrNameLst>
                                          <p:attrName>ppt_w</p:attrName>
                                        </p:attrNameLst>
                                      </p:cBhvr>
                                      <p:tavLst>
                                        <p:tav tm="0">
                                          <p:val>
                                            <p:fltVal val="0"/>
                                          </p:val>
                                        </p:tav>
                                        <p:tav tm="100000">
                                          <p:val>
                                            <p:strVal val="#ppt_w"/>
                                          </p:val>
                                        </p:tav>
                                      </p:tavLst>
                                    </p:anim>
                                    <p:anim calcmode="lin" valueType="num">
                                      <p:cBhvr>
                                        <p:cTn id="81" dur="500" fill="hold"/>
                                        <p:tgtEl>
                                          <p:spTgt spid="43"/>
                                        </p:tgtEl>
                                        <p:attrNameLst>
                                          <p:attrName>ppt_h</p:attrName>
                                        </p:attrNameLst>
                                      </p:cBhvr>
                                      <p:tavLst>
                                        <p:tav tm="0">
                                          <p:val>
                                            <p:fltVal val="0"/>
                                          </p:val>
                                        </p:tav>
                                        <p:tav tm="100000">
                                          <p:val>
                                            <p:strVal val="#ppt_h"/>
                                          </p:val>
                                        </p:tav>
                                      </p:tavLst>
                                    </p:anim>
                                    <p:animEffect transition="in" filter="fade">
                                      <p:cBhvr>
                                        <p:cTn id="8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animBg="1"/>
      <p:bldP spid="34" grpId="0" animBg="1"/>
      <p:bldP spid="35" grpId="0" animBg="1"/>
      <p:bldP spid="36" grpId="0" animBg="1"/>
      <p:bldP spid="37" grpId="0" animBg="1"/>
      <p:bldP spid="38" grpId="0"/>
      <p:bldP spid="39" grpId="0"/>
      <p:bldP spid="40" grpId="0" animBg="1"/>
      <p:bldP spid="41" grpId="0" animBg="1"/>
      <p:bldP spid="42" grpId="0"/>
      <p:bldP spid="43" grpId="0"/>
      <p:bldP spid="44" grpId="0"/>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1917" r="11917"/>
          <a:stretch>
            <a:fillRect/>
          </a:stretch>
        </p:blipFill>
        <p:spPr/>
      </p:pic>
      <p:grpSp>
        <p:nvGrpSpPr>
          <p:cNvPr id="28" name="Group 27"/>
          <p:cNvGrpSpPr>
            <a:grpSpLocks/>
          </p:cNvGrpSpPr>
          <p:nvPr/>
        </p:nvGrpSpPr>
        <p:grpSpPr>
          <a:xfrm>
            <a:off x="815845" y="1763772"/>
            <a:ext cx="4445875" cy="1749972"/>
            <a:chOff x="1355816" y="1923398"/>
            <a:chExt cx="5927833" cy="2333296"/>
          </a:xfrm>
        </p:grpSpPr>
        <p:cxnSp>
          <p:nvCxnSpPr>
            <p:cNvPr id="29" name="Straight Connector 28"/>
            <p:cNvCxnSpPr/>
            <p:nvPr/>
          </p:nvCxnSpPr>
          <p:spPr>
            <a:xfrm>
              <a:off x="7267883" y="1923398"/>
              <a:ext cx="0" cy="233329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371580" y="1923398"/>
              <a:ext cx="0" cy="2333296"/>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1371582" y="1935139"/>
              <a:ext cx="1575817"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1355816" y="4250086"/>
              <a:ext cx="1575817"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5692066" y="1935139"/>
              <a:ext cx="1575817"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5707832" y="4250086"/>
              <a:ext cx="1575817"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39" name="TextBox 38"/>
          <p:cNvSpPr txBox="1">
            <a:spLocks/>
          </p:cNvSpPr>
          <p:nvPr/>
        </p:nvSpPr>
        <p:spPr>
          <a:xfrm>
            <a:off x="2090318" y="1632417"/>
            <a:ext cx="1896930" cy="276999"/>
          </a:xfrm>
          <a:prstGeom prst="rect">
            <a:avLst/>
          </a:prstGeom>
          <a:noFill/>
        </p:spPr>
        <p:txBody>
          <a:bodyPr wrap="none" lIns="68580" tIns="34290" rIns="68580" bIns="34290" rtlCol="0">
            <a:spAutoFit/>
          </a:bodyPr>
          <a:lstStyle/>
          <a:p>
            <a:pPr algn="ctr"/>
            <a:r>
              <a:rPr lang="en-US" sz="1350" spc="300" dirty="0" smtClean="0">
                <a:solidFill>
                  <a:srgbClr val="FFC000"/>
                </a:solidFill>
              </a:rPr>
              <a:t>7 ESSENTIALS OF</a:t>
            </a:r>
            <a:endParaRPr lang="en-US" sz="1350" spc="300" dirty="0">
              <a:solidFill>
                <a:srgbClr val="FFC000"/>
              </a:solidFill>
            </a:endParaRPr>
          </a:p>
        </p:txBody>
      </p:sp>
      <p:sp>
        <p:nvSpPr>
          <p:cNvPr id="40" name="TextBox 39"/>
          <p:cNvSpPr txBox="1">
            <a:spLocks/>
          </p:cNvSpPr>
          <p:nvPr/>
        </p:nvSpPr>
        <p:spPr>
          <a:xfrm>
            <a:off x="929713" y="1937991"/>
            <a:ext cx="4218141" cy="830997"/>
          </a:xfrm>
          <a:prstGeom prst="rect">
            <a:avLst/>
          </a:prstGeom>
          <a:noFill/>
        </p:spPr>
        <p:txBody>
          <a:bodyPr wrap="none" lIns="68580" tIns="34290" rIns="68580" bIns="34290" rtlCol="0">
            <a:spAutoFit/>
          </a:bodyPr>
          <a:lstStyle/>
          <a:p>
            <a:pPr algn="ctr"/>
            <a:r>
              <a:rPr lang="en-US" sz="4950" b="1" dirty="0" smtClean="0">
                <a:solidFill>
                  <a:srgbClr val="FFC000"/>
                </a:solidFill>
                <a:latin typeface="Georgia" panose="02040502050405020303" pitchFamily="18" charset="0"/>
              </a:rPr>
              <a:t>EPIC VIDEO</a:t>
            </a:r>
            <a:endParaRPr lang="en-US" sz="4950" b="1" dirty="0">
              <a:solidFill>
                <a:srgbClr val="FFC000"/>
              </a:solidFill>
              <a:latin typeface="Georgia" panose="02040502050405020303" pitchFamily="18" charset="0"/>
            </a:endParaRPr>
          </a:p>
        </p:txBody>
      </p:sp>
      <p:sp>
        <p:nvSpPr>
          <p:cNvPr id="41" name="TextBox 40"/>
          <p:cNvSpPr txBox="1">
            <a:spLocks/>
          </p:cNvSpPr>
          <p:nvPr/>
        </p:nvSpPr>
        <p:spPr>
          <a:xfrm>
            <a:off x="981007" y="2599725"/>
            <a:ext cx="4115550" cy="761747"/>
          </a:xfrm>
          <a:prstGeom prst="rect">
            <a:avLst/>
          </a:prstGeom>
          <a:noFill/>
        </p:spPr>
        <p:txBody>
          <a:bodyPr wrap="none" lIns="68580" tIns="34290" rIns="68580" bIns="34290" rtlCol="0">
            <a:spAutoFit/>
          </a:bodyPr>
          <a:lstStyle/>
          <a:p>
            <a:pPr algn="ctr"/>
            <a:r>
              <a:rPr lang="en-US" sz="4500" b="1" dirty="0" smtClean="0">
                <a:solidFill>
                  <a:srgbClr val="FFC000"/>
                </a:solidFill>
                <a:latin typeface="Georgia" panose="02040502050405020303" pitchFamily="18" charset="0"/>
              </a:rPr>
              <a:t>MARKETING</a:t>
            </a:r>
            <a:endParaRPr lang="en-US" sz="4500" b="1" dirty="0">
              <a:solidFill>
                <a:srgbClr val="FFC000"/>
              </a:solidFill>
              <a:latin typeface="Georgia" panose="02040502050405020303" pitchFamily="18" charset="0"/>
            </a:endParaRPr>
          </a:p>
        </p:txBody>
      </p:sp>
      <p:sp>
        <p:nvSpPr>
          <p:cNvPr id="42" name="TextBox 41"/>
          <p:cNvSpPr txBox="1">
            <a:spLocks/>
          </p:cNvSpPr>
          <p:nvPr/>
        </p:nvSpPr>
        <p:spPr>
          <a:xfrm>
            <a:off x="2222406" y="3358465"/>
            <a:ext cx="1632755" cy="276999"/>
          </a:xfrm>
          <a:prstGeom prst="rect">
            <a:avLst/>
          </a:prstGeom>
          <a:noFill/>
        </p:spPr>
        <p:txBody>
          <a:bodyPr wrap="none" lIns="68580" tIns="34290" rIns="68580" bIns="34290" rtlCol="0">
            <a:spAutoFit/>
          </a:bodyPr>
          <a:lstStyle/>
          <a:p>
            <a:pPr algn="ctr"/>
            <a:r>
              <a:rPr lang="en-US" sz="1350" b="1" spc="300" dirty="0" smtClean="0">
                <a:solidFill>
                  <a:srgbClr val="FFC000"/>
                </a:solidFill>
              </a:rPr>
              <a:t>FOR BUSINESS</a:t>
            </a:r>
            <a:endParaRPr lang="en-US" sz="1350" b="1" spc="300" dirty="0">
              <a:solidFill>
                <a:srgbClr val="FFC000"/>
              </a:solidFill>
            </a:endParaRPr>
          </a:p>
        </p:txBody>
      </p:sp>
      <p:sp>
        <p:nvSpPr>
          <p:cNvPr id="43" name="TextBox 42"/>
          <p:cNvSpPr txBox="1">
            <a:spLocks/>
          </p:cNvSpPr>
          <p:nvPr/>
        </p:nvSpPr>
        <p:spPr>
          <a:xfrm>
            <a:off x="1584059" y="3724802"/>
            <a:ext cx="2909450" cy="276999"/>
          </a:xfrm>
          <a:prstGeom prst="rect">
            <a:avLst/>
          </a:prstGeom>
          <a:noFill/>
        </p:spPr>
        <p:txBody>
          <a:bodyPr wrap="none" lIns="68580" tIns="34290" rIns="68580" bIns="34290" rtlCol="0">
            <a:spAutoFit/>
          </a:bodyPr>
          <a:lstStyle/>
          <a:p>
            <a:pPr algn="ctr"/>
            <a:r>
              <a:rPr lang="en-US" sz="1350" dirty="0" smtClean="0">
                <a:solidFill>
                  <a:schemeClr val="bg1"/>
                </a:solidFill>
              </a:rPr>
              <a:t>Exclusive Webinar </a:t>
            </a:r>
            <a:r>
              <a:rPr lang="en-US" sz="1350" i="1" dirty="0" smtClean="0">
                <a:solidFill>
                  <a:schemeClr val="bg1"/>
                </a:solidFill>
              </a:rPr>
              <a:t>with </a:t>
            </a:r>
            <a:r>
              <a:rPr lang="en-US" sz="1350" b="1" dirty="0" smtClean="0">
                <a:solidFill>
                  <a:schemeClr val="accent4"/>
                </a:solidFill>
              </a:rPr>
              <a:t>Lulu Kemaludin</a:t>
            </a:r>
            <a:endParaRPr lang="en-US" sz="1350" b="1" dirty="0">
              <a:solidFill>
                <a:schemeClr val="accent4"/>
              </a:solidFill>
            </a:endParaRPr>
          </a:p>
        </p:txBody>
      </p:sp>
      <p:sp>
        <p:nvSpPr>
          <p:cNvPr id="44" name="TextBox 43"/>
          <p:cNvSpPr txBox="1">
            <a:spLocks/>
          </p:cNvSpPr>
          <p:nvPr/>
        </p:nvSpPr>
        <p:spPr>
          <a:xfrm>
            <a:off x="1989295" y="1198959"/>
            <a:ext cx="2098973" cy="230832"/>
          </a:xfrm>
          <a:prstGeom prst="rect">
            <a:avLst/>
          </a:prstGeom>
          <a:noFill/>
        </p:spPr>
        <p:txBody>
          <a:bodyPr wrap="none" lIns="68580" tIns="34290" rIns="68580" bIns="34290" rtlCol="0">
            <a:spAutoFit/>
          </a:bodyPr>
          <a:lstStyle/>
          <a:p>
            <a:pPr algn="ctr"/>
            <a:r>
              <a:rPr lang="en-US" sz="1050" spc="300" dirty="0" smtClean="0">
                <a:solidFill>
                  <a:schemeClr val="bg1"/>
                </a:solidFill>
              </a:rPr>
              <a:t>IM SUNDAE WEBINARS</a:t>
            </a:r>
            <a:endParaRPr lang="en-US" sz="1050" b="1" spc="300" dirty="0">
              <a:solidFill>
                <a:schemeClr val="accent4"/>
              </a:solidFill>
            </a:endParaRPr>
          </a:p>
        </p:txBody>
      </p:sp>
      <p:pic>
        <p:nvPicPr>
          <p:cNvPr id="45"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734908" y="1005475"/>
            <a:ext cx="3134273" cy="4705978"/>
          </a:xfrm>
          <a:prstGeom prst="rect">
            <a:avLst/>
          </a:prstGeom>
          <a:noFill/>
          <a:extLst/>
        </p:spPr>
      </p:pic>
      <p:sp>
        <p:nvSpPr>
          <p:cNvPr id="46" name="Rectangle 45"/>
          <p:cNvSpPr>
            <a:spLocks/>
          </p:cNvSpPr>
          <p:nvPr/>
        </p:nvSpPr>
        <p:spPr>
          <a:xfrm>
            <a:off x="1051940" y="4001801"/>
            <a:ext cx="3952044" cy="207749"/>
          </a:xfrm>
          <a:prstGeom prst="rect">
            <a:avLst/>
          </a:prstGeom>
        </p:spPr>
        <p:txBody>
          <a:bodyPr wrap="none" lIns="68580" tIns="34290" rIns="68580" bIns="34290">
            <a:spAutoFit/>
          </a:bodyPr>
          <a:lstStyle/>
          <a:p>
            <a:r>
              <a:rPr lang="en-US" sz="900" i="1" dirty="0" smtClean="0">
                <a:solidFill>
                  <a:schemeClr val="bg1"/>
                </a:solidFill>
                <a:latin typeface="Georgia" panose="02040502050405020303" pitchFamily="18" charset="0"/>
              </a:rPr>
              <a:t>“Jung geura nangtung, buktikeun urang Sunda oge bisa… salam jawara!”</a:t>
            </a:r>
            <a:endParaRPr lang="en-US" sz="900" i="1" dirty="0">
              <a:solidFill>
                <a:schemeClr val="bg1"/>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p:cNvSpPr>
            <a:spLocks/>
          </p:cNvSpPr>
          <p:nvPr/>
        </p:nvSpPr>
        <p:spPr>
          <a:xfrm>
            <a:off x="1150971" y="1903336"/>
            <a:ext cx="973157" cy="97315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500" dirty="0">
                <a:latin typeface="Sosa" pitchFamily="2" charset="0"/>
              </a:rPr>
              <a:t>s</a:t>
            </a:r>
            <a:endParaRPr lang="en-US" sz="4500" spc="-200" dirty="0">
              <a:solidFill>
                <a:schemeClr val="bg1"/>
              </a:solidFill>
              <a:latin typeface="Sosa" pitchFamily="2" charset="0"/>
              <a:cs typeface="WC Mano Negra Bta"/>
            </a:endParaRPr>
          </a:p>
        </p:txBody>
      </p:sp>
      <p:sp>
        <p:nvSpPr>
          <p:cNvPr id="19" name="Rectangle 18"/>
          <p:cNvSpPr>
            <a:spLocks/>
          </p:cNvSpPr>
          <p:nvPr/>
        </p:nvSpPr>
        <p:spPr>
          <a:xfrm>
            <a:off x="2231090" y="1976246"/>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0" name="Rectangle 19"/>
          <p:cNvSpPr>
            <a:spLocks/>
          </p:cNvSpPr>
          <p:nvPr/>
        </p:nvSpPr>
        <p:spPr>
          <a:xfrm>
            <a:off x="2231090" y="3716310"/>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1" name="Rectangle 20"/>
          <p:cNvSpPr>
            <a:spLocks/>
          </p:cNvSpPr>
          <p:nvPr/>
        </p:nvSpPr>
        <p:spPr>
          <a:xfrm>
            <a:off x="2231090" y="1718670"/>
            <a:ext cx="717184"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p:cNvSpPr>
            <a:spLocks/>
          </p:cNvSpPr>
          <p:nvPr/>
        </p:nvSpPr>
        <p:spPr>
          <a:xfrm>
            <a:off x="2231090" y="3446862"/>
            <a:ext cx="1273426"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a:spLocks/>
          </p:cNvSpPr>
          <p:nvPr/>
        </p:nvSpPr>
        <p:spPr>
          <a:xfrm>
            <a:off x="1150971" y="3631528"/>
            <a:ext cx="973157" cy="973157"/>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500" dirty="0">
                <a:latin typeface="Sosa" pitchFamily="2" charset="0"/>
              </a:rPr>
              <a:t>e</a:t>
            </a:r>
            <a:endParaRPr lang="en-US" sz="4500" spc="-200" dirty="0">
              <a:solidFill>
                <a:schemeClr val="bg1"/>
              </a:solidFill>
              <a:latin typeface="Elephant" pitchFamily="18" charset="0"/>
              <a:cs typeface="WC Mano Negra Bta"/>
            </a:endParaRPr>
          </a:p>
        </p:txBody>
      </p:sp>
      <p:sp>
        <p:nvSpPr>
          <p:cNvPr id="24" name="Oval 23"/>
          <p:cNvSpPr>
            <a:spLocks/>
          </p:cNvSpPr>
          <p:nvPr/>
        </p:nvSpPr>
        <p:spPr>
          <a:xfrm>
            <a:off x="4895387" y="1903336"/>
            <a:ext cx="973157" cy="973157"/>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500" dirty="0">
                <a:latin typeface="Modern Pictograms" pitchFamily="50" charset="0"/>
              </a:rPr>
              <a:t>g</a:t>
            </a:r>
            <a:endParaRPr lang="en-US" sz="4500" spc="-200" dirty="0">
              <a:solidFill>
                <a:schemeClr val="bg1"/>
              </a:solidFill>
              <a:latin typeface="Elephant" pitchFamily="18" charset="0"/>
              <a:cs typeface="WC Mano Negra Bta"/>
            </a:endParaRPr>
          </a:p>
        </p:txBody>
      </p:sp>
      <p:sp>
        <p:nvSpPr>
          <p:cNvPr id="25" name="Rectangle 24"/>
          <p:cNvSpPr>
            <a:spLocks/>
          </p:cNvSpPr>
          <p:nvPr/>
        </p:nvSpPr>
        <p:spPr>
          <a:xfrm>
            <a:off x="5975506" y="1976246"/>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6" name="Rectangle 25"/>
          <p:cNvSpPr>
            <a:spLocks/>
          </p:cNvSpPr>
          <p:nvPr/>
        </p:nvSpPr>
        <p:spPr>
          <a:xfrm>
            <a:off x="5975506" y="3716310"/>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7" name="Rectangle 26"/>
          <p:cNvSpPr>
            <a:spLocks/>
          </p:cNvSpPr>
          <p:nvPr/>
        </p:nvSpPr>
        <p:spPr>
          <a:xfrm>
            <a:off x="5975506" y="1718669"/>
            <a:ext cx="1361270"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a:spLocks/>
          </p:cNvSpPr>
          <p:nvPr/>
        </p:nvSpPr>
        <p:spPr>
          <a:xfrm>
            <a:off x="5975507" y="3446861"/>
            <a:ext cx="1597232"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a:spLocks/>
          </p:cNvSpPr>
          <p:nvPr/>
        </p:nvSpPr>
        <p:spPr>
          <a:xfrm>
            <a:off x="4895387" y="3631528"/>
            <a:ext cx="973157" cy="973157"/>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950" dirty="0">
                <a:latin typeface="Sosa" pitchFamily="2" charset="0"/>
              </a:rPr>
              <a:t>Y</a:t>
            </a:r>
            <a:endParaRPr lang="en-US" sz="4950" spc="-200" dirty="0">
              <a:solidFill>
                <a:schemeClr val="bg1"/>
              </a:solidFill>
              <a:latin typeface="Elephant" pitchFamily="18" charset="0"/>
              <a:cs typeface="WC Mano Negra Bta"/>
            </a:endParaRPr>
          </a:p>
        </p:txBody>
      </p:sp>
      <p:cxnSp>
        <p:nvCxnSpPr>
          <p:cNvPr id="30" name="Straight Connector 29"/>
          <p:cNvCxnSpPr>
            <a:cxnSpLocks/>
          </p:cNvCxnSpPr>
          <p:nvPr/>
        </p:nvCxnSpPr>
        <p:spPr>
          <a:xfrm>
            <a:off x="4563200" y="1799970"/>
            <a:ext cx="0" cy="0"/>
          </a:xfrm>
          <a:prstGeom prst="line">
            <a:avLst/>
          </a:prstGeom>
          <a:ln w="4763">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a:xfrm>
            <a:off x="1114007" y="3240128"/>
            <a:ext cx="6889968" cy="0"/>
          </a:xfrm>
          <a:prstGeom prst="line">
            <a:avLst/>
          </a:prstGeom>
          <a:ln w="4763">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2" name="Text Box 7"/>
          <p:cNvSpPr txBox="1">
            <a:spLocks noChangeArrowheads="1"/>
          </p:cNvSpPr>
          <p:nvPr/>
        </p:nvSpPr>
        <p:spPr bwMode="auto">
          <a:xfrm>
            <a:off x="2981440" y="6278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3" name="Text Box 7"/>
          <p:cNvSpPr txBox="1">
            <a:spLocks noChangeArrowheads="1"/>
          </p:cNvSpPr>
          <p:nvPr/>
        </p:nvSpPr>
        <p:spPr bwMode="auto">
          <a:xfrm>
            <a:off x="566444" y="112028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Horizontal)">
                                      <p:cBhvr>
                                        <p:cTn id="19" dur="500"/>
                                        <p:tgtEl>
                                          <p:spTgt spid="30"/>
                                        </p:tgtEl>
                                      </p:cBhvr>
                                    </p:animEffect>
                                  </p:childTnLst>
                                </p:cTn>
                              </p:par>
                              <p:par>
                                <p:cTn id="20" presetID="16" presetClass="entr" presetSubtype="37"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arn(outVertical)">
                                      <p:cBhvr>
                                        <p:cTn id="22" dur="500"/>
                                        <p:tgtEl>
                                          <p:spTgt spid="31"/>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750" fill="hold"/>
                                        <p:tgtEl>
                                          <p:spTgt spid="18"/>
                                        </p:tgtEl>
                                        <p:attrNameLst>
                                          <p:attrName>ppt_x</p:attrName>
                                        </p:attrNameLst>
                                      </p:cBhvr>
                                      <p:tavLst>
                                        <p:tav tm="0">
                                          <p:val>
                                            <p:strVal val="0-#ppt_w/2"/>
                                          </p:val>
                                        </p:tav>
                                        <p:tav tm="100000">
                                          <p:val>
                                            <p:strVal val="#ppt_x"/>
                                          </p:val>
                                        </p:tav>
                                      </p:tavLst>
                                    </p:anim>
                                    <p:anim calcmode="lin" valueType="num">
                                      <p:cBhvr additive="base">
                                        <p:cTn id="27" dur="750" fill="hold"/>
                                        <p:tgtEl>
                                          <p:spTgt spid="18"/>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750" fill="hold"/>
                                        <p:tgtEl>
                                          <p:spTgt spid="21"/>
                                        </p:tgtEl>
                                        <p:attrNameLst>
                                          <p:attrName>ppt_x</p:attrName>
                                        </p:attrNameLst>
                                      </p:cBhvr>
                                      <p:tavLst>
                                        <p:tav tm="0">
                                          <p:val>
                                            <p:strVal val="0-#ppt_w/2"/>
                                          </p:val>
                                        </p:tav>
                                        <p:tav tm="100000">
                                          <p:val>
                                            <p:strVal val="#ppt_x"/>
                                          </p:val>
                                        </p:tav>
                                      </p:tavLst>
                                    </p:anim>
                                    <p:anim calcmode="lin" valueType="num">
                                      <p:cBhvr additive="base">
                                        <p:cTn id="31" dur="75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750" fill="hold"/>
                                        <p:tgtEl>
                                          <p:spTgt spid="19"/>
                                        </p:tgtEl>
                                        <p:attrNameLst>
                                          <p:attrName>ppt_x</p:attrName>
                                        </p:attrNameLst>
                                      </p:cBhvr>
                                      <p:tavLst>
                                        <p:tav tm="0">
                                          <p:val>
                                            <p:strVal val="0-#ppt_w/2"/>
                                          </p:val>
                                        </p:tav>
                                        <p:tav tm="100000">
                                          <p:val>
                                            <p:strVal val="#ppt_x"/>
                                          </p:val>
                                        </p:tav>
                                      </p:tavLst>
                                    </p:anim>
                                    <p:anim calcmode="lin" valueType="num">
                                      <p:cBhvr additive="base">
                                        <p:cTn id="35" dur="750" fill="hold"/>
                                        <p:tgtEl>
                                          <p:spTgt spid="19"/>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750" fill="hold"/>
                                        <p:tgtEl>
                                          <p:spTgt spid="24"/>
                                        </p:tgtEl>
                                        <p:attrNameLst>
                                          <p:attrName>ppt_x</p:attrName>
                                        </p:attrNameLst>
                                      </p:cBhvr>
                                      <p:tavLst>
                                        <p:tav tm="0">
                                          <p:val>
                                            <p:strVal val="1+#ppt_w/2"/>
                                          </p:val>
                                        </p:tav>
                                        <p:tav tm="100000">
                                          <p:val>
                                            <p:strVal val="#ppt_x"/>
                                          </p:val>
                                        </p:tav>
                                      </p:tavLst>
                                    </p:anim>
                                    <p:anim calcmode="lin" valueType="num">
                                      <p:cBhvr additive="base">
                                        <p:cTn id="40" dur="75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750" fill="hold"/>
                                        <p:tgtEl>
                                          <p:spTgt spid="27"/>
                                        </p:tgtEl>
                                        <p:attrNameLst>
                                          <p:attrName>ppt_x</p:attrName>
                                        </p:attrNameLst>
                                      </p:cBhvr>
                                      <p:tavLst>
                                        <p:tav tm="0">
                                          <p:val>
                                            <p:strVal val="1+#ppt_w/2"/>
                                          </p:val>
                                        </p:tav>
                                        <p:tav tm="100000">
                                          <p:val>
                                            <p:strVal val="#ppt_x"/>
                                          </p:val>
                                        </p:tav>
                                      </p:tavLst>
                                    </p:anim>
                                    <p:anim calcmode="lin" valueType="num">
                                      <p:cBhvr additive="base">
                                        <p:cTn id="44" dur="750" fill="hold"/>
                                        <p:tgtEl>
                                          <p:spTgt spid="27"/>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750" fill="hold"/>
                                        <p:tgtEl>
                                          <p:spTgt spid="25"/>
                                        </p:tgtEl>
                                        <p:attrNameLst>
                                          <p:attrName>ppt_x</p:attrName>
                                        </p:attrNameLst>
                                      </p:cBhvr>
                                      <p:tavLst>
                                        <p:tav tm="0">
                                          <p:val>
                                            <p:strVal val="1+#ppt_w/2"/>
                                          </p:val>
                                        </p:tav>
                                        <p:tav tm="100000">
                                          <p:val>
                                            <p:strVal val="#ppt_x"/>
                                          </p:val>
                                        </p:tav>
                                      </p:tavLst>
                                    </p:anim>
                                    <p:anim calcmode="lin" valueType="num">
                                      <p:cBhvr additive="base">
                                        <p:cTn id="48" dur="750" fill="hold"/>
                                        <p:tgtEl>
                                          <p:spTgt spid="25"/>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750" fill="hold"/>
                                        <p:tgtEl>
                                          <p:spTgt spid="23"/>
                                        </p:tgtEl>
                                        <p:attrNameLst>
                                          <p:attrName>ppt_x</p:attrName>
                                        </p:attrNameLst>
                                      </p:cBhvr>
                                      <p:tavLst>
                                        <p:tav tm="0">
                                          <p:val>
                                            <p:strVal val="0-#ppt_w/2"/>
                                          </p:val>
                                        </p:tav>
                                        <p:tav tm="100000">
                                          <p:val>
                                            <p:strVal val="#ppt_x"/>
                                          </p:val>
                                        </p:tav>
                                      </p:tavLst>
                                    </p:anim>
                                    <p:anim calcmode="lin" valueType="num">
                                      <p:cBhvr additive="base">
                                        <p:cTn id="53" dur="750" fill="hold"/>
                                        <p:tgtEl>
                                          <p:spTgt spid="23"/>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750" fill="hold"/>
                                        <p:tgtEl>
                                          <p:spTgt spid="22"/>
                                        </p:tgtEl>
                                        <p:attrNameLst>
                                          <p:attrName>ppt_x</p:attrName>
                                        </p:attrNameLst>
                                      </p:cBhvr>
                                      <p:tavLst>
                                        <p:tav tm="0">
                                          <p:val>
                                            <p:strVal val="0-#ppt_w/2"/>
                                          </p:val>
                                        </p:tav>
                                        <p:tav tm="100000">
                                          <p:val>
                                            <p:strVal val="#ppt_x"/>
                                          </p:val>
                                        </p:tav>
                                      </p:tavLst>
                                    </p:anim>
                                    <p:anim calcmode="lin" valueType="num">
                                      <p:cBhvr additive="base">
                                        <p:cTn id="57" dur="750" fill="hold"/>
                                        <p:tgtEl>
                                          <p:spTgt spid="22"/>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750" fill="hold"/>
                                        <p:tgtEl>
                                          <p:spTgt spid="20"/>
                                        </p:tgtEl>
                                        <p:attrNameLst>
                                          <p:attrName>ppt_x</p:attrName>
                                        </p:attrNameLst>
                                      </p:cBhvr>
                                      <p:tavLst>
                                        <p:tav tm="0">
                                          <p:val>
                                            <p:strVal val="0-#ppt_w/2"/>
                                          </p:val>
                                        </p:tav>
                                        <p:tav tm="100000">
                                          <p:val>
                                            <p:strVal val="#ppt_x"/>
                                          </p:val>
                                        </p:tav>
                                      </p:tavLst>
                                    </p:anim>
                                    <p:anim calcmode="lin" valueType="num">
                                      <p:cBhvr additive="base">
                                        <p:cTn id="61" dur="750" fill="hold"/>
                                        <p:tgtEl>
                                          <p:spTgt spid="20"/>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750" fill="hold"/>
                                        <p:tgtEl>
                                          <p:spTgt spid="29"/>
                                        </p:tgtEl>
                                        <p:attrNameLst>
                                          <p:attrName>ppt_x</p:attrName>
                                        </p:attrNameLst>
                                      </p:cBhvr>
                                      <p:tavLst>
                                        <p:tav tm="0">
                                          <p:val>
                                            <p:strVal val="1+#ppt_w/2"/>
                                          </p:val>
                                        </p:tav>
                                        <p:tav tm="100000">
                                          <p:val>
                                            <p:strVal val="#ppt_x"/>
                                          </p:val>
                                        </p:tav>
                                      </p:tavLst>
                                    </p:anim>
                                    <p:anim calcmode="lin" valueType="num">
                                      <p:cBhvr additive="base">
                                        <p:cTn id="66" dur="750" fill="hold"/>
                                        <p:tgtEl>
                                          <p:spTgt spid="29"/>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28"/>
                                        </p:tgtEl>
                                        <p:attrNameLst>
                                          <p:attrName>style.visibility</p:attrName>
                                        </p:attrNameLst>
                                      </p:cBhvr>
                                      <p:to>
                                        <p:strVal val="visible"/>
                                      </p:to>
                                    </p:set>
                                    <p:anim calcmode="lin" valueType="num">
                                      <p:cBhvr additive="base">
                                        <p:cTn id="69" dur="750" fill="hold"/>
                                        <p:tgtEl>
                                          <p:spTgt spid="28"/>
                                        </p:tgtEl>
                                        <p:attrNameLst>
                                          <p:attrName>ppt_x</p:attrName>
                                        </p:attrNameLst>
                                      </p:cBhvr>
                                      <p:tavLst>
                                        <p:tav tm="0">
                                          <p:val>
                                            <p:strVal val="1+#ppt_w/2"/>
                                          </p:val>
                                        </p:tav>
                                        <p:tav tm="100000">
                                          <p:val>
                                            <p:strVal val="#ppt_x"/>
                                          </p:val>
                                        </p:tav>
                                      </p:tavLst>
                                    </p:anim>
                                    <p:anim calcmode="lin" valueType="num">
                                      <p:cBhvr additive="base">
                                        <p:cTn id="70" dur="750" fill="hold"/>
                                        <p:tgtEl>
                                          <p:spTgt spid="28"/>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750" fill="hold"/>
                                        <p:tgtEl>
                                          <p:spTgt spid="26"/>
                                        </p:tgtEl>
                                        <p:attrNameLst>
                                          <p:attrName>ppt_x</p:attrName>
                                        </p:attrNameLst>
                                      </p:cBhvr>
                                      <p:tavLst>
                                        <p:tav tm="0">
                                          <p:val>
                                            <p:strVal val="1+#ppt_w/2"/>
                                          </p:val>
                                        </p:tav>
                                        <p:tav tm="100000">
                                          <p:val>
                                            <p:strVal val="#ppt_x"/>
                                          </p:val>
                                        </p:tav>
                                      </p:tavLst>
                                    </p:anim>
                                    <p:anim calcmode="lin" valueType="num">
                                      <p:cBhvr additive="base">
                                        <p:cTn id="74" dur="75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P spid="21" grpId="0"/>
      <p:bldP spid="22" grpId="0"/>
      <p:bldP spid="23" grpId="0" animBg="1"/>
      <p:bldP spid="24" grpId="0" animBg="1"/>
      <p:bldP spid="25" grpId="0"/>
      <p:bldP spid="26" grpId="0"/>
      <p:bldP spid="27" grpId="0"/>
      <p:bldP spid="28" grpId="0"/>
      <p:bldP spid="29" grpId="0" animBg="1"/>
      <p:bldP spid="32" grpId="0"/>
      <p:bldP spid="33"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descr="C:\Users\zameer maliq\Desktop\Job from Saddam\sample\Images\Bubbles\bubbles-0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36464">
            <a:off x="3396191" y="2034447"/>
            <a:ext cx="1819218" cy="94201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C:\Users\zameer maliq\Desktop\Job from Saddam\sample\Images\Bubbles\bubbles-0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55681">
            <a:off x="1805637" y="3148866"/>
            <a:ext cx="1304391" cy="1080505"/>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a:spLocks/>
          </p:cNvSpPr>
          <p:nvPr/>
        </p:nvSpPr>
        <p:spPr>
          <a:xfrm rot="20982894">
            <a:off x="3714383" y="2197360"/>
            <a:ext cx="1258999" cy="807913"/>
          </a:xfrm>
          <a:prstGeom prst="rect">
            <a:avLst/>
          </a:prstGeom>
        </p:spPr>
        <p:txBody>
          <a:bodyPr wrap="none" lIns="68580" tIns="34290" rIns="68580" bIns="34290">
            <a:spAutoFit/>
          </a:bodyPr>
          <a:lstStyle/>
          <a:p>
            <a:r>
              <a:rPr lang="ms-MY" sz="4800" dirty="0">
                <a:solidFill>
                  <a:schemeClr val="tx1">
                    <a:lumMod val="85000"/>
                    <a:lumOff val="15000"/>
                  </a:schemeClr>
                </a:solidFill>
                <a:latin typeface="Jenna Sue" pitchFamily="2" charset="0"/>
              </a:rPr>
              <a:t> </a:t>
            </a:r>
            <a:r>
              <a:rPr lang="ms-MY" sz="4800" dirty="0" smtClean="0">
                <a:solidFill>
                  <a:schemeClr val="tx1">
                    <a:lumMod val="85000"/>
                    <a:lumOff val="15000"/>
                  </a:schemeClr>
                </a:solidFill>
                <a:latin typeface="Jenna Sue" pitchFamily="2" charset="0"/>
              </a:rPr>
              <a:t>Launch</a:t>
            </a:r>
            <a:endParaRPr lang="ms-MY" sz="4800" dirty="0">
              <a:solidFill>
                <a:schemeClr val="tx1">
                  <a:lumMod val="85000"/>
                  <a:lumOff val="15000"/>
                </a:schemeClr>
              </a:solidFill>
              <a:latin typeface="Jenna Sue" pitchFamily="2" charset="0"/>
            </a:endParaRPr>
          </a:p>
        </p:txBody>
      </p:sp>
      <p:pic>
        <p:nvPicPr>
          <p:cNvPr id="24"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966156">
            <a:off x="5439927" y="997217"/>
            <a:ext cx="954875" cy="128871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C:\Users\zameer maliq\Desktop\Job from Saddam\sample\Images\Bubbles\bubbles-0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52751" y="1075820"/>
            <a:ext cx="1522412" cy="78832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C:\Users\zameer maliq\Desktop\Job from Saddam\sample\Images\Bubbles\bubbles-0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5321985" y="2689786"/>
            <a:ext cx="1609184" cy="90481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855862">
            <a:off x="4112106" y="3481278"/>
            <a:ext cx="954875" cy="1288710"/>
          </a:xfrm>
          <a:prstGeom prst="rect">
            <a:avLst/>
          </a:prstGeom>
          <a:noFill/>
          <a:extLst>
            <a:ext uri="{909E8E84-426E-40DD-AFC4-6F175D3DCCD1}">
              <a14:hiddenFill xmlns:a14="http://schemas.microsoft.com/office/drawing/2010/main">
                <a:solidFill>
                  <a:srgbClr val="FFFFFF"/>
                </a:solidFill>
              </a14:hiddenFill>
            </a:ext>
          </a:extLst>
        </p:spPr>
      </p:pic>
      <p:cxnSp>
        <p:nvCxnSpPr>
          <p:cNvPr id="28" name="Straight Arrow Connector 27"/>
          <p:cNvCxnSpPr>
            <a:cxnSpLocks/>
          </p:cNvCxnSpPr>
          <p:nvPr/>
        </p:nvCxnSpPr>
        <p:spPr>
          <a:xfrm flipH="1">
            <a:off x="3045318" y="2919239"/>
            <a:ext cx="435516" cy="394748"/>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cxnSpLocks/>
          </p:cNvCxnSpPr>
          <p:nvPr/>
        </p:nvCxnSpPr>
        <p:spPr>
          <a:xfrm flipH="1" flipV="1">
            <a:off x="3649473" y="1841266"/>
            <a:ext cx="194384" cy="397883"/>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cxnSpLocks/>
          </p:cNvCxnSpPr>
          <p:nvPr/>
        </p:nvCxnSpPr>
        <p:spPr>
          <a:xfrm>
            <a:off x="4274949" y="2988404"/>
            <a:ext cx="85472" cy="606197"/>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cxnSpLocks/>
          </p:cNvCxnSpPr>
          <p:nvPr/>
        </p:nvCxnSpPr>
        <p:spPr>
          <a:xfrm>
            <a:off x="5115148" y="2604084"/>
            <a:ext cx="263772" cy="240303"/>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cxnSpLocks/>
          </p:cNvCxnSpPr>
          <p:nvPr/>
        </p:nvCxnSpPr>
        <p:spPr>
          <a:xfrm flipV="1">
            <a:off x="5058213" y="1942446"/>
            <a:ext cx="320708" cy="257190"/>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a:spLocks/>
          </p:cNvSpPr>
          <p:nvPr/>
        </p:nvSpPr>
        <p:spPr>
          <a:xfrm>
            <a:off x="4067706" y="3741582"/>
            <a:ext cx="746038"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Web</a:t>
            </a:r>
            <a:endParaRPr lang="ms-MY" sz="4800" dirty="0">
              <a:solidFill>
                <a:schemeClr val="tx1">
                  <a:lumMod val="85000"/>
                  <a:lumOff val="15000"/>
                </a:schemeClr>
              </a:solidFill>
              <a:latin typeface="Jenna Sue" pitchFamily="2" charset="0"/>
            </a:endParaRPr>
          </a:p>
        </p:txBody>
      </p:sp>
      <p:sp>
        <p:nvSpPr>
          <p:cNvPr id="34" name="Rectangle 33"/>
          <p:cNvSpPr>
            <a:spLocks/>
          </p:cNvSpPr>
          <p:nvPr/>
        </p:nvSpPr>
        <p:spPr>
          <a:xfrm rot="323211">
            <a:off x="2042198" y="3286181"/>
            <a:ext cx="894476"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Video</a:t>
            </a:r>
            <a:endParaRPr lang="ms-MY" sz="4800" dirty="0">
              <a:solidFill>
                <a:schemeClr val="tx1">
                  <a:lumMod val="85000"/>
                  <a:lumOff val="15000"/>
                </a:schemeClr>
              </a:solidFill>
              <a:latin typeface="Jenna Sue" pitchFamily="2" charset="0"/>
            </a:endParaRPr>
          </a:p>
        </p:txBody>
      </p:sp>
      <p:sp>
        <p:nvSpPr>
          <p:cNvPr id="35" name="Rectangle 34"/>
          <p:cNvSpPr>
            <a:spLocks/>
          </p:cNvSpPr>
          <p:nvPr/>
        </p:nvSpPr>
        <p:spPr>
          <a:xfrm>
            <a:off x="2653190" y="1138862"/>
            <a:ext cx="1313436"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Product</a:t>
            </a:r>
            <a:endParaRPr lang="ms-MY" sz="4800" dirty="0">
              <a:solidFill>
                <a:schemeClr val="tx1">
                  <a:lumMod val="85000"/>
                  <a:lumOff val="15000"/>
                </a:schemeClr>
              </a:solidFill>
              <a:latin typeface="Jenna Sue" pitchFamily="2" charset="0"/>
            </a:endParaRPr>
          </a:p>
        </p:txBody>
      </p:sp>
      <p:sp>
        <p:nvSpPr>
          <p:cNvPr id="36" name="Rectangle 35"/>
          <p:cNvSpPr>
            <a:spLocks/>
          </p:cNvSpPr>
          <p:nvPr/>
        </p:nvSpPr>
        <p:spPr>
          <a:xfrm rot="21118061">
            <a:off x="5428102" y="1307167"/>
            <a:ext cx="957506"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Copy</a:t>
            </a:r>
            <a:endParaRPr lang="ms-MY" sz="4800" dirty="0">
              <a:solidFill>
                <a:schemeClr val="tx1">
                  <a:lumMod val="85000"/>
                  <a:lumOff val="15000"/>
                </a:schemeClr>
              </a:solidFill>
              <a:latin typeface="Jenna Sue" pitchFamily="2" charset="0"/>
            </a:endParaRPr>
          </a:p>
        </p:txBody>
      </p:sp>
      <p:sp>
        <p:nvSpPr>
          <p:cNvPr id="37" name="Rectangle 36"/>
          <p:cNvSpPr>
            <a:spLocks/>
          </p:cNvSpPr>
          <p:nvPr/>
        </p:nvSpPr>
        <p:spPr>
          <a:xfrm rot="21396660">
            <a:off x="5390960" y="2795943"/>
            <a:ext cx="1405000" cy="692497"/>
          </a:xfrm>
          <a:prstGeom prst="rect">
            <a:avLst/>
          </a:prstGeom>
        </p:spPr>
        <p:txBody>
          <a:bodyPr wrap="none" lIns="68580" tIns="34290" rIns="68580" bIns="34290">
            <a:spAutoFit/>
          </a:bodyPr>
          <a:lstStyle/>
          <a:p>
            <a:r>
              <a:rPr lang="ms-MY" sz="4050" dirty="0" smtClean="0">
                <a:solidFill>
                  <a:schemeClr val="tx1">
                    <a:lumMod val="85000"/>
                    <a:lumOff val="15000"/>
                  </a:schemeClr>
                </a:solidFill>
                <a:latin typeface="Jenna Sue" pitchFamily="2" charset="0"/>
              </a:rPr>
              <a:t>Affiliates</a:t>
            </a:r>
            <a:endParaRPr lang="ms-MY" sz="405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heel(1)">
                                      <p:cBhvr>
                                        <p:cTn id="11" dur="500"/>
                                        <p:tgtEl>
                                          <p:spTgt spid="2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heel(1)">
                                      <p:cBhvr>
                                        <p:cTn id="23" dur="500"/>
                                        <p:tgtEl>
                                          <p:spTgt spid="24"/>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up)">
                                      <p:cBhvr>
                                        <p:cTn id="27" dur="500"/>
                                        <p:tgtEl>
                                          <p:spTgt spid="3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500"/>
                                        <p:tgtEl>
                                          <p:spTgt spid="37"/>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500"/>
                                        <p:tgtEl>
                                          <p:spTgt spid="26"/>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left)">
                                      <p:cBhvr>
                                        <p:cTn id="43" dur="500"/>
                                        <p:tgtEl>
                                          <p:spTgt spid="33"/>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heel(1)">
                                      <p:cBhvr>
                                        <p:cTn id="47" dur="500"/>
                                        <p:tgtEl>
                                          <p:spTgt spid="27"/>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up)">
                                      <p:cBhvr>
                                        <p:cTn id="51" dur="500"/>
                                        <p:tgtEl>
                                          <p:spTgt spid="2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heel(1)">
                                      <p:cBhvr>
                                        <p:cTn id="59" dur="500"/>
                                        <p:tgtEl>
                                          <p:spTgt spid="22"/>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heel(1)">
                                      <p:cBhvr>
                                        <p:cTn id="7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3" grpId="0"/>
      <p:bldP spid="34" grpId="0"/>
      <p:bldP spid="35" grpId="0"/>
      <p:bldP spid="36" grpId="0"/>
      <p:bldP spid="3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a:spLocks/>
          </p:cNvSpPr>
          <p:nvPr/>
        </p:nvSpPr>
        <p:spPr>
          <a:xfrm>
            <a:off x="1097028" y="3759953"/>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43" name="TextBox 42"/>
          <p:cNvSpPr txBox="1">
            <a:spLocks/>
          </p:cNvSpPr>
          <p:nvPr/>
        </p:nvSpPr>
        <p:spPr>
          <a:xfrm>
            <a:off x="1126343" y="404743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44" name="TextBox 43"/>
          <p:cNvSpPr txBox="1">
            <a:spLocks/>
          </p:cNvSpPr>
          <p:nvPr/>
        </p:nvSpPr>
        <p:spPr>
          <a:xfrm>
            <a:off x="2456046" y="3759953"/>
            <a:ext cx="821379"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160k</a:t>
            </a:r>
            <a:endParaRPr lang="en-MY" sz="2400" b="1" spc="-150" dirty="0">
              <a:latin typeface="Georgia" panose="02040502050405020303" pitchFamily="18" charset="0"/>
            </a:endParaRPr>
          </a:p>
        </p:txBody>
      </p:sp>
      <p:sp>
        <p:nvSpPr>
          <p:cNvPr id="45" name="TextBox 44"/>
          <p:cNvSpPr txBox="1">
            <a:spLocks/>
          </p:cNvSpPr>
          <p:nvPr/>
        </p:nvSpPr>
        <p:spPr>
          <a:xfrm>
            <a:off x="2451532" y="4047436"/>
            <a:ext cx="830997" cy="253916"/>
          </a:xfrm>
          <a:prstGeom prst="rect">
            <a:avLst/>
          </a:prstGeom>
          <a:noFill/>
        </p:spPr>
        <p:txBody>
          <a:bodyPr wrap="none" lIns="68580" tIns="34290" rIns="68580" bIns="34290" rtlCol="0">
            <a:spAutoFit/>
          </a:bodyPr>
          <a:lstStyle/>
          <a:p>
            <a:pPr algn="ctr"/>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sp>
        <p:nvSpPr>
          <p:cNvPr id="46" name="TextBox 45"/>
          <p:cNvSpPr txBox="1">
            <a:spLocks/>
          </p:cNvSpPr>
          <p:nvPr/>
        </p:nvSpPr>
        <p:spPr>
          <a:xfrm>
            <a:off x="3802116" y="3759953"/>
            <a:ext cx="863057"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260k</a:t>
            </a:r>
            <a:endParaRPr lang="en-MY" sz="2400" b="1" spc="-150" dirty="0">
              <a:latin typeface="Georgia" panose="02040502050405020303" pitchFamily="18" charset="0"/>
            </a:endParaRPr>
          </a:p>
        </p:txBody>
      </p:sp>
      <p:sp>
        <p:nvSpPr>
          <p:cNvPr id="47" name="TextBox 46"/>
          <p:cNvSpPr txBox="1">
            <a:spLocks/>
          </p:cNvSpPr>
          <p:nvPr/>
        </p:nvSpPr>
        <p:spPr>
          <a:xfrm>
            <a:off x="3818145" y="404743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48" name="TextBox 47"/>
          <p:cNvSpPr txBox="1">
            <a:spLocks/>
          </p:cNvSpPr>
          <p:nvPr/>
        </p:nvSpPr>
        <p:spPr>
          <a:xfrm>
            <a:off x="5137675" y="3759953"/>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49" name="TextBox 48"/>
          <p:cNvSpPr txBox="1">
            <a:spLocks/>
          </p:cNvSpPr>
          <p:nvPr/>
        </p:nvSpPr>
        <p:spPr>
          <a:xfrm>
            <a:off x="5146155" y="404743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50" name="TextBox 49"/>
          <p:cNvSpPr txBox="1">
            <a:spLocks/>
          </p:cNvSpPr>
          <p:nvPr/>
        </p:nvSpPr>
        <p:spPr>
          <a:xfrm>
            <a:off x="6533435" y="3759953"/>
            <a:ext cx="821379"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160k</a:t>
            </a:r>
            <a:endParaRPr lang="en-MY" sz="2400" b="1" spc="-150" dirty="0">
              <a:latin typeface="Georgia" panose="02040502050405020303" pitchFamily="18" charset="0"/>
            </a:endParaRPr>
          </a:p>
        </p:txBody>
      </p:sp>
      <p:sp>
        <p:nvSpPr>
          <p:cNvPr id="51" name="TextBox 50"/>
          <p:cNvSpPr txBox="1">
            <a:spLocks/>
          </p:cNvSpPr>
          <p:nvPr/>
        </p:nvSpPr>
        <p:spPr>
          <a:xfrm>
            <a:off x="6528627" y="404743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cxnSp>
        <p:nvCxnSpPr>
          <p:cNvPr id="52" name="Straight Connector 51"/>
          <p:cNvCxnSpPr>
            <a:cxnSpLocks/>
          </p:cNvCxnSpPr>
          <p:nvPr/>
        </p:nvCxnSpPr>
        <p:spPr>
          <a:xfrm>
            <a:off x="1507760" y="3206741"/>
            <a:ext cx="0"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cxnSpLocks/>
          </p:cNvCxnSpPr>
          <p:nvPr/>
        </p:nvCxnSpPr>
        <p:spPr>
          <a:xfrm>
            <a:off x="2845988" y="3206741"/>
            <a:ext cx="0"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cxnSpLocks/>
          </p:cNvCxnSpPr>
          <p:nvPr/>
        </p:nvCxnSpPr>
        <p:spPr>
          <a:xfrm>
            <a:off x="4204979" y="3206741"/>
            <a:ext cx="0"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cxnSpLocks/>
          </p:cNvCxnSpPr>
          <p:nvPr/>
        </p:nvCxnSpPr>
        <p:spPr>
          <a:xfrm>
            <a:off x="5566466" y="3206741"/>
            <a:ext cx="0"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cxnSpLocks/>
          </p:cNvCxnSpPr>
          <p:nvPr/>
        </p:nvCxnSpPr>
        <p:spPr>
          <a:xfrm>
            <a:off x="6944125" y="3206741"/>
            <a:ext cx="0"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cxnSpLocks/>
          </p:cNvCxnSpPr>
          <p:nvPr/>
        </p:nvCxnSpPr>
        <p:spPr>
          <a:xfrm flipV="1">
            <a:off x="2165425" y="1585164"/>
            <a:ext cx="0"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cxnSpLocks/>
          </p:cNvCxnSpPr>
          <p:nvPr/>
        </p:nvCxnSpPr>
        <p:spPr>
          <a:xfrm flipV="1">
            <a:off x="3519974" y="1585164"/>
            <a:ext cx="0"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cxnSpLocks/>
          </p:cNvCxnSpPr>
          <p:nvPr/>
        </p:nvCxnSpPr>
        <p:spPr>
          <a:xfrm flipV="1">
            <a:off x="4869434" y="1585163"/>
            <a:ext cx="0"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a:cxnSpLocks/>
          </p:cNvCxnSpPr>
          <p:nvPr/>
        </p:nvCxnSpPr>
        <p:spPr>
          <a:xfrm flipV="1">
            <a:off x="6231579" y="1587656"/>
            <a:ext cx="0"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cxnSpLocks/>
          </p:cNvCxnSpPr>
          <p:nvPr/>
        </p:nvCxnSpPr>
        <p:spPr>
          <a:xfrm flipV="1">
            <a:off x="7618781" y="1585164"/>
            <a:ext cx="0"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2" name="TextBox 61"/>
          <p:cNvSpPr txBox="1">
            <a:spLocks/>
          </p:cNvSpPr>
          <p:nvPr/>
        </p:nvSpPr>
        <p:spPr>
          <a:xfrm>
            <a:off x="1740543" y="1004878"/>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63" name="TextBox 62"/>
          <p:cNvSpPr txBox="1">
            <a:spLocks/>
          </p:cNvSpPr>
          <p:nvPr/>
        </p:nvSpPr>
        <p:spPr>
          <a:xfrm>
            <a:off x="1769858" y="131601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64" name="TextBox 63"/>
          <p:cNvSpPr txBox="1">
            <a:spLocks/>
          </p:cNvSpPr>
          <p:nvPr/>
        </p:nvSpPr>
        <p:spPr>
          <a:xfrm>
            <a:off x="3107112" y="1004878"/>
            <a:ext cx="830997"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180k</a:t>
            </a:r>
            <a:endParaRPr lang="en-MY" sz="2400" b="1" spc="-150" dirty="0">
              <a:latin typeface="Georgia" panose="02040502050405020303" pitchFamily="18" charset="0"/>
            </a:endParaRPr>
          </a:p>
        </p:txBody>
      </p:sp>
      <p:sp>
        <p:nvSpPr>
          <p:cNvPr id="65" name="TextBox 64"/>
          <p:cNvSpPr txBox="1">
            <a:spLocks/>
          </p:cNvSpPr>
          <p:nvPr/>
        </p:nvSpPr>
        <p:spPr>
          <a:xfrm>
            <a:off x="3107404" y="1316010"/>
            <a:ext cx="830997" cy="253916"/>
          </a:xfrm>
          <a:prstGeom prst="rect">
            <a:avLst/>
          </a:prstGeom>
          <a:noFill/>
        </p:spPr>
        <p:txBody>
          <a:bodyPr wrap="none" lIns="68580" tIns="34290" rIns="68580" bIns="34290" rtlCol="0">
            <a:spAutoFit/>
          </a:bodyPr>
          <a:lstStyle/>
          <a:p>
            <a:pPr algn="ctr"/>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sp>
        <p:nvSpPr>
          <p:cNvPr id="66" name="TextBox 65"/>
          <p:cNvSpPr txBox="1">
            <a:spLocks/>
          </p:cNvSpPr>
          <p:nvPr/>
        </p:nvSpPr>
        <p:spPr>
          <a:xfrm>
            <a:off x="4445631" y="1004878"/>
            <a:ext cx="863057"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260k</a:t>
            </a:r>
            <a:endParaRPr lang="en-MY" sz="2400" b="1" spc="-150" dirty="0">
              <a:latin typeface="Georgia" panose="02040502050405020303" pitchFamily="18" charset="0"/>
            </a:endParaRPr>
          </a:p>
        </p:txBody>
      </p:sp>
      <p:sp>
        <p:nvSpPr>
          <p:cNvPr id="67" name="TextBox 66"/>
          <p:cNvSpPr txBox="1">
            <a:spLocks/>
          </p:cNvSpPr>
          <p:nvPr/>
        </p:nvSpPr>
        <p:spPr>
          <a:xfrm>
            <a:off x="4461660" y="131601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68" name="TextBox 67"/>
          <p:cNvSpPr txBox="1">
            <a:spLocks/>
          </p:cNvSpPr>
          <p:nvPr/>
        </p:nvSpPr>
        <p:spPr>
          <a:xfrm>
            <a:off x="5820652" y="1004878"/>
            <a:ext cx="830997" cy="438582"/>
          </a:xfrm>
          <a:prstGeom prst="rect">
            <a:avLst/>
          </a:prstGeom>
          <a:noFill/>
        </p:spPr>
        <p:txBody>
          <a:bodyPr wrap="none" lIns="68580" tIns="34290" rIns="68580" bIns="34290" rtlCol="0">
            <a:spAutoFit/>
          </a:bodyPr>
          <a:lstStyle/>
          <a:p>
            <a:pPr algn="ctr"/>
            <a:r>
              <a:rPr lang="en-MY" sz="2400" b="1" spc="-150" dirty="0">
                <a:latin typeface="Georgia" panose="02040502050405020303" pitchFamily="18" charset="0"/>
              </a:rPr>
              <a:t>1</a:t>
            </a:r>
            <a:r>
              <a:rPr lang="en-MY" sz="2400" b="1" spc="-150" dirty="0" smtClean="0">
                <a:latin typeface="Georgia" panose="02040502050405020303" pitchFamily="18" charset="0"/>
              </a:rPr>
              <a:t>80k</a:t>
            </a:r>
            <a:endParaRPr lang="en-MY" sz="2400" b="1" spc="-150" dirty="0">
              <a:latin typeface="Georgia" panose="02040502050405020303" pitchFamily="18" charset="0"/>
            </a:endParaRPr>
          </a:p>
        </p:txBody>
      </p:sp>
      <p:sp>
        <p:nvSpPr>
          <p:cNvPr id="69" name="TextBox 68"/>
          <p:cNvSpPr txBox="1">
            <a:spLocks/>
          </p:cNvSpPr>
          <p:nvPr/>
        </p:nvSpPr>
        <p:spPr>
          <a:xfrm>
            <a:off x="5820647" y="131601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70" name="TextBox 69"/>
          <p:cNvSpPr txBox="1">
            <a:spLocks/>
          </p:cNvSpPr>
          <p:nvPr/>
        </p:nvSpPr>
        <p:spPr>
          <a:xfrm>
            <a:off x="7191969" y="1004878"/>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71" name="TextBox 70"/>
          <p:cNvSpPr txBox="1">
            <a:spLocks/>
          </p:cNvSpPr>
          <p:nvPr/>
        </p:nvSpPr>
        <p:spPr>
          <a:xfrm>
            <a:off x="7212807" y="131601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72" name="Flowchart: Merge 71"/>
          <p:cNvSpPr>
            <a:spLocks/>
          </p:cNvSpPr>
          <p:nvPr/>
        </p:nvSpPr>
        <p:spPr>
          <a:xfrm>
            <a:off x="935602" y="2126721"/>
            <a:ext cx="1144316" cy="1144315"/>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19</a:t>
            </a:r>
            <a:r>
              <a:rPr lang="en-US" sz="1500" dirty="0" smtClean="0">
                <a:solidFill>
                  <a:schemeClr val="bg1"/>
                </a:solidFill>
                <a:latin typeface="Source Sans Pro Black" panose="020B0803030403020204" pitchFamily="34" charset="0"/>
                <a:ea typeface="Entypo" pitchFamily="2" charset="0"/>
              </a:rPr>
              <a:t>76</a:t>
            </a:r>
            <a:endParaRPr lang="en-MY" sz="1500" dirty="0">
              <a:latin typeface="Source Sans Pro Black" panose="020B0803030403020204" pitchFamily="34" charset="0"/>
            </a:endParaRPr>
          </a:p>
        </p:txBody>
      </p:sp>
      <p:sp>
        <p:nvSpPr>
          <p:cNvPr id="73" name="Flowchart: Merge 72"/>
          <p:cNvSpPr>
            <a:spLocks/>
          </p:cNvSpPr>
          <p:nvPr/>
        </p:nvSpPr>
        <p:spPr>
          <a:xfrm>
            <a:off x="2275858" y="2126721"/>
            <a:ext cx="1144316" cy="1144315"/>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02</a:t>
            </a:r>
            <a:endParaRPr lang="en-MY" sz="1500" dirty="0">
              <a:latin typeface="Source Sans Pro Black" panose="020B0803030403020204" pitchFamily="34" charset="0"/>
            </a:endParaRPr>
          </a:p>
        </p:txBody>
      </p:sp>
      <p:sp>
        <p:nvSpPr>
          <p:cNvPr id="74" name="Flowchart: Merge 73"/>
          <p:cNvSpPr>
            <a:spLocks/>
          </p:cNvSpPr>
          <p:nvPr/>
        </p:nvSpPr>
        <p:spPr>
          <a:xfrm>
            <a:off x="3634849" y="2126721"/>
            <a:ext cx="1144316" cy="1144315"/>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09</a:t>
            </a:r>
            <a:endParaRPr lang="en-MY" sz="1500" dirty="0">
              <a:latin typeface="Source Sans Pro Black" panose="020B0803030403020204" pitchFamily="34" charset="0"/>
            </a:endParaRPr>
          </a:p>
        </p:txBody>
      </p:sp>
      <p:sp>
        <p:nvSpPr>
          <p:cNvPr id="75" name="Flowchart: Merge 74"/>
          <p:cNvSpPr>
            <a:spLocks/>
          </p:cNvSpPr>
          <p:nvPr/>
        </p:nvSpPr>
        <p:spPr>
          <a:xfrm>
            <a:off x="4993838" y="2126721"/>
            <a:ext cx="1144316" cy="1144315"/>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14</a:t>
            </a:r>
            <a:endParaRPr lang="en-MY" sz="1500" dirty="0">
              <a:latin typeface="Source Sans Pro Black" panose="020B0803030403020204" pitchFamily="34" charset="0"/>
            </a:endParaRPr>
          </a:p>
        </p:txBody>
      </p:sp>
      <p:sp>
        <p:nvSpPr>
          <p:cNvPr id="76" name="Flowchart: Merge 75"/>
          <p:cNvSpPr>
            <a:spLocks/>
          </p:cNvSpPr>
          <p:nvPr/>
        </p:nvSpPr>
        <p:spPr>
          <a:xfrm>
            <a:off x="6369233" y="2126721"/>
            <a:ext cx="1144316" cy="1144315"/>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17</a:t>
            </a:r>
            <a:endParaRPr lang="en-MY" sz="1500" dirty="0">
              <a:latin typeface="Source Sans Pro Black" panose="020B0803030403020204" pitchFamily="34" charset="0"/>
            </a:endParaRPr>
          </a:p>
        </p:txBody>
      </p:sp>
      <p:sp>
        <p:nvSpPr>
          <p:cNvPr id="77" name="Flowchart: Extract 76"/>
          <p:cNvSpPr>
            <a:spLocks/>
          </p:cNvSpPr>
          <p:nvPr/>
        </p:nvSpPr>
        <p:spPr>
          <a:xfrm>
            <a:off x="1599445" y="2101945"/>
            <a:ext cx="1144316" cy="1144315"/>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19</a:t>
            </a:r>
            <a:r>
              <a:rPr lang="en-US" sz="1500" dirty="0" smtClean="0">
                <a:solidFill>
                  <a:schemeClr val="bg1"/>
                </a:solidFill>
                <a:latin typeface="Source Sans Pro Black" panose="020B0803030403020204" pitchFamily="34" charset="0"/>
                <a:ea typeface="Entypo" pitchFamily="2" charset="0"/>
              </a:rPr>
              <a:t>91</a:t>
            </a:r>
            <a:endParaRPr lang="en-MY" sz="1500" dirty="0">
              <a:latin typeface="Source Sans Pro Black" panose="020B0803030403020204" pitchFamily="34" charset="0"/>
            </a:endParaRPr>
          </a:p>
        </p:txBody>
      </p:sp>
      <p:sp>
        <p:nvSpPr>
          <p:cNvPr id="78" name="Flowchart: Extract 77"/>
          <p:cNvSpPr>
            <a:spLocks/>
          </p:cNvSpPr>
          <p:nvPr/>
        </p:nvSpPr>
        <p:spPr>
          <a:xfrm>
            <a:off x="2952059" y="2101945"/>
            <a:ext cx="1144316" cy="1144315"/>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06</a:t>
            </a:r>
            <a:endParaRPr lang="en-MY" sz="1500" dirty="0">
              <a:latin typeface="Source Sans Pro Black" panose="020B0803030403020204" pitchFamily="34" charset="0"/>
            </a:endParaRPr>
          </a:p>
        </p:txBody>
      </p:sp>
      <p:sp>
        <p:nvSpPr>
          <p:cNvPr id="79" name="Flowchart: Extract 78"/>
          <p:cNvSpPr>
            <a:spLocks/>
          </p:cNvSpPr>
          <p:nvPr/>
        </p:nvSpPr>
        <p:spPr>
          <a:xfrm>
            <a:off x="4304871" y="2101945"/>
            <a:ext cx="1144316" cy="1144315"/>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12</a:t>
            </a:r>
            <a:endParaRPr lang="en-MY" sz="1500" dirty="0">
              <a:latin typeface="Source Sans Pro Black" panose="020B0803030403020204" pitchFamily="34" charset="0"/>
            </a:endParaRPr>
          </a:p>
        </p:txBody>
      </p:sp>
      <p:sp>
        <p:nvSpPr>
          <p:cNvPr id="80" name="Flowchart: Extract 79"/>
          <p:cNvSpPr>
            <a:spLocks/>
          </p:cNvSpPr>
          <p:nvPr/>
        </p:nvSpPr>
        <p:spPr>
          <a:xfrm>
            <a:off x="5665600" y="2101945"/>
            <a:ext cx="1144316" cy="1144315"/>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15</a:t>
            </a:r>
            <a:endParaRPr lang="en-MY" sz="1500" dirty="0">
              <a:latin typeface="Source Sans Pro Black" panose="020B0803030403020204" pitchFamily="34" charset="0"/>
            </a:endParaRPr>
          </a:p>
        </p:txBody>
      </p:sp>
      <p:sp>
        <p:nvSpPr>
          <p:cNvPr id="81" name="Flowchart: Extract 80"/>
          <p:cNvSpPr>
            <a:spLocks/>
          </p:cNvSpPr>
          <p:nvPr/>
        </p:nvSpPr>
        <p:spPr>
          <a:xfrm>
            <a:off x="7052801" y="2101945"/>
            <a:ext cx="1144316" cy="1144315"/>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20</a:t>
            </a:r>
            <a:endParaRPr lang="en-MY" sz="15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150"/>
                                        <p:tgtEl>
                                          <p:spTgt spid="72"/>
                                        </p:tgtEl>
                                      </p:cBhvr>
                                    </p:animEffect>
                                  </p:childTnLst>
                                </p:cTn>
                              </p:par>
                            </p:childTnLst>
                          </p:cTn>
                        </p:par>
                        <p:par>
                          <p:cTn id="8" fill="hold">
                            <p:stCondLst>
                              <p:cond delay="450"/>
                            </p:stCondLst>
                            <p:childTnLst>
                              <p:par>
                                <p:cTn id="9" presetID="22" presetClass="entr" presetSubtype="1"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up)">
                                      <p:cBhvr>
                                        <p:cTn id="11" dur="500"/>
                                        <p:tgtEl>
                                          <p:spTgt spid="52"/>
                                        </p:tgtEl>
                                      </p:cBhvr>
                                    </p:animEffect>
                                  </p:childTnLst>
                                </p:cTn>
                              </p:par>
                            </p:childTnLst>
                          </p:cTn>
                        </p:par>
                        <p:par>
                          <p:cTn id="12" fill="hold">
                            <p:stCondLst>
                              <p:cond delay="950"/>
                            </p:stCondLst>
                            <p:childTnLst>
                              <p:par>
                                <p:cTn id="13" presetID="2" presetClass="entr" presetSubtype="4" decel="10000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750" fill="hold"/>
                                        <p:tgtEl>
                                          <p:spTgt spid="42"/>
                                        </p:tgtEl>
                                        <p:attrNameLst>
                                          <p:attrName>ppt_x</p:attrName>
                                        </p:attrNameLst>
                                      </p:cBhvr>
                                      <p:tavLst>
                                        <p:tav tm="0">
                                          <p:val>
                                            <p:strVal val="#ppt_x"/>
                                          </p:val>
                                        </p:tav>
                                        <p:tav tm="100000">
                                          <p:val>
                                            <p:strVal val="#ppt_x"/>
                                          </p:val>
                                        </p:tav>
                                      </p:tavLst>
                                    </p:anim>
                                    <p:anim calcmode="lin" valueType="num">
                                      <p:cBhvr additive="base">
                                        <p:cTn id="16" dur="750" fill="hold"/>
                                        <p:tgtEl>
                                          <p:spTgt spid="4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750" fill="hold"/>
                                        <p:tgtEl>
                                          <p:spTgt spid="43"/>
                                        </p:tgtEl>
                                        <p:attrNameLst>
                                          <p:attrName>ppt_x</p:attrName>
                                        </p:attrNameLst>
                                      </p:cBhvr>
                                      <p:tavLst>
                                        <p:tav tm="0">
                                          <p:val>
                                            <p:strVal val="#ppt_x"/>
                                          </p:val>
                                        </p:tav>
                                        <p:tav tm="100000">
                                          <p:val>
                                            <p:strVal val="#ppt_x"/>
                                          </p:val>
                                        </p:tav>
                                      </p:tavLst>
                                    </p:anim>
                                    <p:anim calcmode="lin" valueType="num">
                                      <p:cBhvr additive="base">
                                        <p:cTn id="20" dur="750" fill="hold"/>
                                        <p:tgtEl>
                                          <p:spTgt spid="43"/>
                                        </p:tgtEl>
                                        <p:attrNameLst>
                                          <p:attrName>ppt_y</p:attrName>
                                        </p:attrNameLst>
                                      </p:cBhvr>
                                      <p:tavLst>
                                        <p:tav tm="0">
                                          <p:val>
                                            <p:strVal val="1+#ppt_h/2"/>
                                          </p:val>
                                        </p:tav>
                                        <p:tav tm="100000">
                                          <p:val>
                                            <p:strVal val="#ppt_y"/>
                                          </p:val>
                                        </p:tav>
                                      </p:tavLst>
                                    </p:anim>
                                  </p:childTnLst>
                                </p:cTn>
                              </p:par>
                            </p:childTnLst>
                          </p:cTn>
                        </p:par>
                        <p:par>
                          <p:cTn id="21" fill="hold">
                            <p:stCondLst>
                              <p:cond delay="1950"/>
                            </p:stCondLst>
                            <p:childTnLst>
                              <p:par>
                                <p:cTn id="22" presetID="10" presetClass="entr" presetSubtype="0" repeatCount="3000" fill="hold" grpId="0" nodeType="afterEffect">
                                  <p:stCondLst>
                                    <p:cond delay="0"/>
                                  </p:stCondLst>
                                  <p:childTnLst>
                                    <p:set>
                                      <p:cBhvr>
                                        <p:cTn id="23" dur="1" fill="hold">
                                          <p:stCondLst>
                                            <p:cond delay="0"/>
                                          </p:stCondLst>
                                        </p:cTn>
                                        <p:tgtEl>
                                          <p:spTgt spid="77"/>
                                        </p:tgtEl>
                                        <p:attrNameLst>
                                          <p:attrName>style.visibility</p:attrName>
                                        </p:attrNameLst>
                                      </p:cBhvr>
                                      <p:to>
                                        <p:strVal val="visible"/>
                                      </p:to>
                                    </p:set>
                                    <p:animEffect transition="in" filter="fade">
                                      <p:cBhvr>
                                        <p:cTn id="24" dur="150"/>
                                        <p:tgtEl>
                                          <p:spTgt spid="77"/>
                                        </p:tgtEl>
                                      </p:cBhvr>
                                    </p:animEffect>
                                  </p:childTnLst>
                                </p:cTn>
                              </p:par>
                            </p:childTnLst>
                          </p:cTn>
                        </p:par>
                        <p:par>
                          <p:cTn id="25" fill="hold">
                            <p:stCondLst>
                              <p:cond delay="2400"/>
                            </p:stCondLst>
                            <p:childTnLst>
                              <p:par>
                                <p:cTn id="26" presetID="22" presetClass="entr" presetSubtype="4"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par>
                                <p:cTn id="29" presetID="2" presetClass="entr" presetSubtype="1" decel="100000" fill="hold" grpId="0" nodeType="withEffect">
                                  <p:stCondLst>
                                    <p:cond delay="250"/>
                                  </p:stCondLst>
                                  <p:childTnLst>
                                    <p:set>
                                      <p:cBhvr>
                                        <p:cTn id="30" dur="1" fill="hold">
                                          <p:stCondLst>
                                            <p:cond delay="0"/>
                                          </p:stCondLst>
                                        </p:cTn>
                                        <p:tgtEl>
                                          <p:spTgt spid="63"/>
                                        </p:tgtEl>
                                        <p:attrNameLst>
                                          <p:attrName>style.visibility</p:attrName>
                                        </p:attrNameLst>
                                      </p:cBhvr>
                                      <p:to>
                                        <p:strVal val="visible"/>
                                      </p:to>
                                    </p:set>
                                    <p:anim calcmode="lin" valueType="num">
                                      <p:cBhvr additive="base">
                                        <p:cTn id="31" dur="750" fill="hold"/>
                                        <p:tgtEl>
                                          <p:spTgt spid="63"/>
                                        </p:tgtEl>
                                        <p:attrNameLst>
                                          <p:attrName>ppt_x</p:attrName>
                                        </p:attrNameLst>
                                      </p:cBhvr>
                                      <p:tavLst>
                                        <p:tav tm="0">
                                          <p:val>
                                            <p:strVal val="#ppt_x"/>
                                          </p:val>
                                        </p:tav>
                                        <p:tav tm="100000">
                                          <p:val>
                                            <p:strVal val="#ppt_x"/>
                                          </p:val>
                                        </p:tav>
                                      </p:tavLst>
                                    </p:anim>
                                    <p:anim calcmode="lin" valueType="num">
                                      <p:cBhvr additive="base">
                                        <p:cTn id="32" dur="750" fill="hold"/>
                                        <p:tgtEl>
                                          <p:spTgt spid="63"/>
                                        </p:tgtEl>
                                        <p:attrNameLst>
                                          <p:attrName>ppt_y</p:attrName>
                                        </p:attrNameLst>
                                      </p:cBhvr>
                                      <p:tavLst>
                                        <p:tav tm="0">
                                          <p:val>
                                            <p:strVal val="0-#ppt_h/2"/>
                                          </p:val>
                                        </p:tav>
                                        <p:tav tm="100000">
                                          <p:val>
                                            <p:strVal val="#ppt_y"/>
                                          </p:val>
                                        </p:tav>
                                      </p:tavLst>
                                    </p:anim>
                                  </p:childTnLst>
                                </p:cTn>
                              </p:par>
                            </p:childTnLst>
                          </p:cTn>
                        </p:par>
                        <p:par>
                          <p:cTn id="33" fill="hold">
                            <p:stCondLst>
                              <p:cond delay="3400"/>
                            </p:stCondLst>
                            <p:childTnLst>
                              <p:par>
                                <p:cTn id="34" presetID="2" presetClass="entr" presetSubtype="1" decel="100000"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additive="base">
                                        <p:cTn id="36" dur="750" fill="hold"/>
                                        <p:tgtEl>
                                          <p:spTgt spid="62"/>
                                        </p:tgtEl>
                                        <p:attrNameLst>
                                          <p:attrName>ppt_x</p:attrName>
                                        </p:attrNameLst>
                                      </p:cBhvr>
                                      <p:tavLst>
                                        <p:tav tm="0">
                                          <p:val>
                                            <p:strVal val="#ppt_x"/>
                                          </p:val>
                                        </p:tav>
                                        <p:tav tm="100000">
                                          <p:val>
                                            <p:strVal val="#ppt_x"/>
                                          </p:val>
                                        </p:tav>
                                      </p:tavLst>
                                    </p:anim>
                                    <p:anim calcmode="lin" valueType="num">
                                      <p:cBhvr additive="base">
                                        <p:cTn id="37" dur="750" fill="hold"/>
                                        <p:tgtEl>
                                          <p:spTgt spid="62"/>
                                        </p:tgtEl>
                                        <p:attrNameLst>
                                          <p:attrName>ppt_y</p:attrName>
                                        </p:attrNameLst>
                                      </p:cBhvr>
                                      <p:tavLst>
                                        <p:tav tm="0">
                                          <p:val>
                                            <p:strVal val="0-#ppt_h/2"/>
                                          </p:val>
                                        </p:tav>
                                        <p:tav tm="100000">
                                          <p:val>
                                            <p:strVal val="#ppt_y"/>
                                          </p:val>
                                        </p:tav>
                                      </p:tavLst>
                                    </p:anim>
                                  </p:childTnLst>
                                </p:cTn>
                              </p:par>
                            </p:childTnLst>
                          </p:cTn>
                        </p:par>
                        <p:par>
                          <p:cTn id="38" fill="hold">
                            <p:stCondLst>
                              <p:cond delay="4150"/>
                            </p:stCondLst>
                            <p:childTnLst>
                              <p:par>
                                <p:cTn id="39" presetID="10" presetClass="entr" presetSubtype="0" repeatCount="3000" fill="hold" grpId="0" nodeType="after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150"/>
                                        <p:tgtEl>
                                          <p:spTgt spid="73"/>
                                        </p:tgtEl>
                                      </p:cBhvr>
                                    </p:animEffect>
                                  </p:childTnLst>
                                </p:cTn>
                              </p:par>
                            </p:childTnLst>
                          </p:cTn>
                        </p:par>
                        <p:par>
                          <p:cTn id="42" fill="hold">
                            <p:stCondLst>
                              <p:cond delay="4600"/>
                            </p:stCondLst>
                            <p:childTnLst>
                              <p:par>
                                <p:cTn id="43" presetID="22" presetClass="entr" presetSubtype="1" fill="hold" nodeType="afterEffect">
                                  <p:stCondLst>
                                    <p:cond delay="0"/>
                                  </p:stCondLst>
                                  <p:childTnLst>
                                    <p:set>
                                      <p:cBhvr>
                                        <p:cTn id="44" dur="1" fill="hold">
                                          <p:stCondLst>
                                            <p:cond delay="0"/>
                                          </p:stCondLst>
                                        </p:cTn>
                                        <p:tgtEl>
                                          <p:spTgt spid="53"/>
                                        </p:tgtEl>
                                        <p:attrNameLst>
                                          <p:attrName>style.visibility</p:attrName>
                                        </p:attrNameLst>
                                      </p:cBhvr>
                                      <p:to>
                                        <p:strVal val="visible"/>
                                      </p:to>
                                    </p:set>
                                    <p:animEffect transition="in" filter="wipe(up)">
                                      <p:cBhvr>
                                        <p:cTn id="45" dur="500"/>
                                        <p:tgtEl>
                                          <p:spTgt spid="53"/>
                                        </p:tgtEl>
                                      </p:cBhvr>
                                    </p:animEffect>
                                  </p:childTnLst>
                                </p:cTn>
                              </p:par>
                            </p:childTnLst>
                          </p:cTn>
                        </p:par>
                        <p:par>
                          <p:cTn id="46" fill="hold">
                            <p:stCondLst>
                              <p:cond delay="5100"/>
                            </p:stCondLst>
                            <p:childTnLst>
                              <p:par>
                                <p:cTn id="47" presetID="2" presetClass="entr" presetSubtype="4" decel="100000" fill="hold" grpId="0" nodeType="after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additive="base">
                                        <p:cTn id="49" dur="750" fill="hold"/>
                                        <p:tgtEl>
                                          <p:spTgt spid="44"/>
                                        </p:tgtEl>
                                        <p:attrNameLst>
                                          <p:attrName>ppt_x</p:attrName>
                                        </p:attrNameLst>
                                      </p:cBhvr>
                                      <p:tavLst>
                                        <p:tav tm="0">
                                          <p:val>
                                            <p:strVal val="#ppt_x"/>
                                          </p:val>
                                        </p:tav>
                                        <p:tav tm="100000">
                                          <p:val>
                                            <p:strVal val="#ppt_x"/>
                                          </p:val>
                                        </p:tav>
                                      </p:tavLst>
                                    </p:anim>
                                    <p:anim calcmode="lin" valueType="num">
                                      <p:cBhvr additive="base">
                                        <p:cTn id="50" dur="750" fill="hold"/>
                                        <p:tgtEl>
                                          <p:spTgt spid="44"/>
                                        </p:tgtEl>
                                        <p:attrNameLst>
                                          <p:attrName>ppt_y</p:attrName>
                                        </p:attrNameLst>
                                      </p:cBhvr>
                                      <p:tavLst>
                                        <p:tav tm="0">
                                          <p:val>
                                            <p:strVal val="1+#ppt_h/2"/>
                                          </p:val>
                                        </p:tav>
                                        <p:tav tm="100000">
                                          <p:val>
                                            <p:strVal val="#ppt_y"/>
                                          </p:val>
                                        </p:tav>
                                      </p:tavLst>
                                    </p:anim>
                                  </p:childTnLst>
                                </p:cTn>
                              </p:par>
                              <p:par>
                                <p:cTn id="51" presetID="2" presetClass="entr" presetSubtype="4" decel="100000" fill="hold" grpId="0" nodeType="withEffect">
                                  <p:stCondLst>
                                    <p:cond delay="250"/>
                                  </p:stCondLst>
                                  <p:childTnLst>
                                    <p:set>
                                      <p:cBhvr>
                                        <p:cTn id="52" dur="1" fill="hold">
                                          <p:stCondLst>
                                            <p:cond delay="0"/>
                                          </p:stCondLst>
                                        </p:cTn>
                                        <p:tgtEl>
                                          <p:spTgt spid="45"/>
                                        </p:tgtEl>
                                        <p:attrNameLst>
                                          <p:attrName>style.visibility</p:attrName>
                                        </p:attrNameLst>
                                      </p:cBhvr>
                                      <p:to>
                                        <p:strVal val="visible"/>
                                      </p:to>
                                    </p:set>
                                    <p:anim calcmode="lin" valueType="num">
                                      <p:cBhvr additive="base">
                                        <p:cTn id="53" dur="750" fill="hold"/>
                                        <p:tgtEl>
                                          <p:spTgt spid="45"/>
                                        </p:tgtEl>
                                        <p:attrNameLst>
                                          <p:attrName>ppt_x</p:attrName>
                                        </p:attrNameLst>
                                      </p:cBhvr>
                                      <p:tavLst>
                                        <p:tav tm="0">
                                          <p:val>
                                            <p:strVal val="#ppt_x"/>
                                          </p:val>
                                        </p:tav>
                                        <p:tav tm="100000">
                                          <p:val>
                                            <p:strVal val="#ppt_x"/>
                                          </p:val>
                                        </p:tav>
                                      </p:tavLst>
                                    </p:anim>
                                    <p:anim calcmode="lin" valueType="num">
                                      <p:cBhvr additive="base">
                                        <p:cTn id="54" dur="750" fill="hold"/>
                                        <p:tgtEl>
                                          <p:spTgt spid="45"/>
                                        </p:tgtEl>
                                        <p:attrNameLst>
                                          <p:attrName>ppt_y</p:attrName>
                                        </p:attrNameLst>
                                      </p:cBhvr>
                                      <p:tavLst>
                                        <p:tav tm="0">
                                          <p:val>
                                            <p:strVal val="1+#ppt_h/2"/>
                                          </p:val>
                                        </p:tav>
                                        <p:tav tm="100000">
                                          <p:val>
                                            <p:strVal val="#ppt_y"/>
                                          </p:val>
                                        </p:tav>
                                      </p:tavLst>
                                    </p:anim>
                                  </p:childTnLst>
                                </p:cTn>
                              </p:par>
                            </p:childTnLst>
                          </p:cTn>
                        </p:par>
                        <p:par>
                          <p:cTn id="55" fill="hold">
                            <p:stCondLst>
                              <p:cond delay="6100"/>
                            </p:stCondLst>
                            <p:childTnLst>
                              <p:par>
                                <p:cTn id="56" presetID="10" presetClass="entr" presetSubtype="0" repeatCount="3000" fill="hold" grpId="0" nodeType="afterEffect">
                                  <p:stCondLst>
                                    <p:cond delay="0"/>
                                  </p:stCondLst>
                                  <p:childTnLst>
                                    <p:set>
                                      <p:cBhvr>
                                        <p:cTn id="57" dur="1" fill="hold">
                                          <p:stCondLst>
                                            <p:cond delay="0"/>
                                          </p:stCondLst>
                                        </p:cTn>
                                        <p:tgtEl>
                                          <p:spTgt spid="78"/>
                                        </p:tgtEl>
                                        <p:attrNameLst>
                                          <p:attrName>style.visibility</p:attrName>
                                        </p:attrNameLst>
                                      </p:cBhvr>
                                      <p:to>
                                        <p:strVal val="visible"/>
                                      </p:to>
                                    </p:set>
                                    <p:animEffect transition="in" filter="fade">
                                      <p:cBhvr>
                                        <p:cTn id="58" dur="150"/>
                                        <p:tgtEl>
                                          <p:spTgt spid="78"/>
                                        </p:tgtEl>
                                      </p:cBhvr>
                                    </p:animEffect>
                                  </p:childTnLst>
                                </p:cTn>
                              </p:par>
                            </p:childTnLst>
                          </p:cTn>
                        </p:par>
                        <p:par>
                          <p:cTn id="59" fill="hold">
                            <p:stCondLst>
                              <p:cond delay="6550"/>
                            </p:stCondLst>
                            <p:childTnLst>
                              <p:par>
                                <p:cTn id="60" presetID="22" presetClass="entr" presetSubtype="4" fill="hold" nodeType="after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wipe(down)">
                                      <p:cBhvr>
                                        <p:cTn id="62" dur="500"/>
                                        <p:tgtEl>
                                          <p:spTgt spid="58"/>
                                        </p:tgtEl>
                                      </p:cBhvr>
                                    </p:animEffect>
                                  </p:childTnLst>
                                </p:cTn>
                              </p:par>
                              <p:par>
                                <p:cTn id="63" presetID="2" presetClass="entr" presetSubtype="1" decel="100000" fill="hold" grpId="0" nodeType="withEffect">
                                  <p:stCondLst>
                                    <p:cond delay="250"/>
                                  </p:stCondLst>
                                  <p:childTnLst>
                                    <p:set>
                                      <p:cBhvr>
                                        <p:cTn id="64" dur="1" fill="hold">
                                          <p:stCondLst>
                                            <p:cond delay="0"/>
                                          </p:stCondLst>
                                        </p:cTn>
                                        <p:tgtEl>
                                          <p:spTgt spid="65"/>
                                        </p:tgtEl>
                                        <p:attrNameLst>
                                          <p:attrName>style.visibility</p:attrName>
                                        </p:attrNameLst>
                                      </p:cBhvr>
                                      <p:to>
                                        <p:strVal val="visible"/>
                                      </p:to>
                                    </p:set>
                                    <p:anim calcmode="lin" valueType="num">
                                      <p:cBhvr additive="base">
                                        <p:cTn id="65" dur="750" fill="hold"/>
                                        <p:tgtEl>
                                          <p:spTgt spid="65"/>
                                        </p:tgtEl>
                                        <p:attrNameLst>
                                          <p:attrName>ppt_x</p:attrName>
                                        </p:attrNameLst>
                                      </p:cBhvr>
                                      <p:tavLst>
                                        <p:tav tm="0">
                                          <p:val>
                                            <p:strVal val="#ppt_x"/>
                                          </p:val>
                                        </p:tav>
                                        <p:tav tm="100000">
                                          <p:val>
                                            <p:strVal val="#ppt_x"/>
                                          </p:val>
                                        </p:tav>
                                      </p:tavLst>
                                    </p:anim>
                                    <p:anim calcmode="lin" valueType="num">
                                      <p:cBhvr additive="base">
                                        <p:cTn id="66" dur="750" fill="hold"/>
                                        <p:tgtEl>
                                          <p:spTgt spid="65"/>
                                        </p:tgtEl>
                                        <p:attrNameLst>
                                          <p:attrName>ppt_y</p:attrName>
                                        </p:attrNameLst>
                                      </p:cBhvr>
                                      <p:tavLst>
                                        <p:tav tm="0">
                                          <p:val>
                                            <p:strVal val="0-#ppt_h/2"/>
                                          </p:val>
                                        </p:tav>
                                        <p:tav tm="100000">
                                          <p:val>
                                            <p:strVal val="#ppt_y"/>
                                          </p:val>
                                        </p:tav>
                                      </p:tavLst>
                                    </p:anim>
                                  </p:childTnLst>
                                </p:cTn>
                              </p:par>
                            </p:childTnLst>
                          </p:cTn>
                        </p:par>
                        <p:par>
                          <p:cTn id="67" fill="hold">
                            <p:stCondLst>
                              <p:cond delay="7550"/>
                            </p:stCondLst>
                            <p:childTnLst>
                              <p:par>
                                <p:cTn id="68" presetID="2" presetClass="entr" presetSubtype="1" decel="100000" fill="hold" grpId="0" nodeType="afterEffect">
                                  <p:stCondLst>
                                    <p:cond delay="0"/>
                                  </p:stCondLst>
                                  <p:childTnLst>
                                    <p:set>
                                      <p:cBhvr>
                                        <p:cTn id="69" dur="1" fill="hold">
                                          <p:stCondLst>
                                            <p:cond delay="0"/>
                                          </p:stCondLst>
                                        </p:cTn>
                                        <p:tgtEl>
                                          <p:spTgt spid="64"/>
                                        </p:tgtEl>
                                        <p:attrNameLst>
                                          <p:attrName>style.visibility</p:attrName>
                                        </p:attrNameLst>
                                      </p:cBhvr>
                                      <p:to>
                                        <p:strVal val="visible"/>
                                      </p:to>
                                    </p:set>
                                    <p:anim calcmode="lin" valueType="num">
                                      <p:cBhvr additive="base">
                                        <p:cTn id="70" dur="750" fill="hold"/>
                                        <p:tgtEl>
                                          <p:spTgt spid="64"/>
                                        </p:tgtEl>
                                        <p:attrNameLst>
                                          <p:attrName>ppt_x</p:attrName>
                                        </p:attrNameLst>
                                      </p:cBhvr>
                                      <p:tavLst>
                                        <p:tav tm="0">
                                          <p:val>
                                            <p:strVal val="#ppt_x"/>
                                          </p:val>
                                        </p:tav>
                                        <p:tav tm="100000">
                                          <p:val>
                                            <p:strVal val="#ppt_x"/>
                                          </p:val>
                                        </p:tav>
                                      </p:tavLst>
                                    </p:anim>
                                    <p:anim calcmode="lin" valueType="num">
                                      <p:cBhvr additive="base">
                                        <p:cTn id="71" dur="750" fill="hold"/>
                                        <p:tgtEl>
                                          <p:spTgt spid="64"/>
                                        </p:tgtEl>
                                        <p:attrNameLst>
                                          <p:attrName>ppt_y</p:attrName>
                                        </p:attrNameLst>
                                      </p:cBhvr>
                                      <p:tavLst>
                                        <p:tav tm="0">
                                          <p:val>
                                            <p:strVal val="0-#ppt_h/2"/>
                                          </p:val>
                                        </p:tav>
                                        <p:tav tm="100000">
                                          <p:val>
                                            <p:strVal val="#ppt_y"/>
                                          </p:val>
                                        </p:tav>
                                      </p:tavLst>
                                    </p:anim>
                                  </p:childTnLst>
                                </p:cTn>
                              </p:par>
                            </p:childTnLst>
                          </p:cTn>
                        </p:par>
                        <p:par>
                          <p:cTn id="72" fill="hold">
                            <p:stCondLst>
                              <p:cond delay="8300"/>
                            </p:stCondLst>
                            <p:childTnLst>
                              <p:par>
                                <p:cTn id="73" presetID="10" presetClass="entr" presetSubtype="0" repeatCount="3000" fill="hold" grpId="0" nodeType="afterEffect">
                                  <p:stCondLst>
                                    <p:cond delay="0"/>
                                  </p:stCondLst>
                                  <p:childTnLst>
                                    <p:set>
                                      <p:cBhvr>
                                        <p:cTn id="74" dur="1" fill="hold">
                                          <p:stCondLst>
                                            <p:cond delay="0"/>
                                          </p:stCondLst>
                                        </p:cTn>
                                        <p:tgtEl>
                                          <p:spTgt spid="74"/>
                                        </p:tgtEl>
                                        <p:attrNameLst>
                                          <p:attrName>style.visibility</p:attrName>
                                        </p:attrNameLst>
                                      </p:cBhvr>
                                      <p:to>
                                        <p:strVal val="visible"/>
                                      </p:to>
                                    </p:set>
                                    <p:animEffect transition="in" filter="fade">
                                      <p:cBhvr>
                                        <p:cTn id="75" dur="150"/>
                                        <p:tgtEl>
                                          <p:spTgt spid="74"/>
                                        </p:tgtEl>
                                      </p:cBhvr>
                                    </p:animEffect>
                                  </p:childTnLst>
                                </p:cTn>
                              </p:par>
                            </p:childTnLst>
                          </p:cTn>
                        </p:par>
                        <p:par>
                          <p:cTn id="76" fill="hold">
                            <p:stCondLst>
                              <p:cond delay="8750"/>
                            </p:stCondLst>
                            <p:childTnLst>
                              <p:par>
                                <p:cTn id="77" presetID="22" presetClass="entr" presetSubtype="1" fill="hold" nodeType="after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wipe(up)">
                                      <p:cBhvr>
                                        <p:cTn id="79" dur="500"/>
                                        <p:tgtEl>
                                          <p:spTgt spid="54"/>
                                        </p:tgtEl>
                                      </p:cBhvr>
                                    </p:animEffect>
                                  </p:childTnLst>
                                </p:cTn>
                              </p:par>
                            </p:childTnLst>
                          </p:cTn>
                        </p:par>
                        <p:par>
                          <p:cTn id="80" fill="hold">
                            <p:stCondLst>
                              <p:cond delay="9250"/>
                            </p:stCondLst>
                            <p:childTnLst>
                              <p:par>
                                <p:cTn id="81" presetID="2" presetClass="entr" presetSubtype="4" decel="100000"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 calcmode="lin" valueType="num">
                                      <p:cBhvr additive="base">
                                        <p:cTn id="83" dur="750" fill="hold"/>
                                        <p:tgtEl>
                                          <p:spTgt spid="46"/>
                                        </p:tgtEl>
                                        <p:attrNameLst>
                                          <p:attrName>ppt_x</p:attrName>
                                        </p:attrNameLst>
                                      </p:cBhvr>
                                      <p:tavLst>
                                        <p:tav tm="0">
                                          <p:val>
                                            <p:strVal val="#ppt_x"/>
                                          </p:val>
                                        </p:tav>
                                        <p:tav tm="100000">
                                          <p:val>
                                            <p:strVal val="#ppt_x"/>
                                          </p:val>
                                        </p:tav>
                                      </p:tavLst>
                                    </p:anim>
                                    <p:anim calcmode="lin" valueType="num">
                                      <p:cBhvr additive="base">
                                        <p:cTn id="84" dur="750" fill="hold"/>
                                        <p:tgtEl>
                                          <p:spTgt spid="46"/>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
                                  </p:stCondLst>
                                  <p:childTnLst>
                                    <p:set>
                                      <p:cBhvr>
                                        <p:cTn id="86" dur="1" fill="hold">
                                          <p:stCondLst>
                                            <p:cond delay="0"/>
                                          </p:stCondLst>
                                        </p:cTn>
                                        <p:tgtEl>
                                          <p:spTgt spid="47"/>
                                        </p:tgtEl>
                                        <p:attrNameLst>
                                          <p:attrName>style.visibility</p:attrName>
                                        </p:attrNameLst>
                                      </p:cBhvr>
                                      <p:to>
                                        <p:strVal val="visible"/>
                                      </p:to>
                                    </p:set>
                                    <p:anim calcmode="lin" valueType="num">
                                      <p:cBhvr additive="base">
                                        <p:cTn id="87" dur="750" fill="hold"/>
                                        <p:tgtEl>
                                          <p:spTgt spid="47"/>
                                        </p:tgtEl>
                                        <p:attrNameLst>
                                          <p:attrName>ppt_x</p:attrName>
                                        </p:attrNameLst>
                                      </p:cBhvr>
                                      <p:tavLst>
                                        <p:tav tm="0">
                                          <p:val>
                                            <p:strVal val="#ppt_x"/>
                                          </p:val>
                                        </p:tav>
                                        <p:tav tm="100000">
                                          <p:val>
                                            <p:strVal val="#ppt_x"/>
                                          </p:val>
                                        </p:tav>
                                      </p:tavLst>
                                    </p:anim>
                                    <p:anim calcmode="lin" valueType="num">
                                      <p:cBhvr additive="base">
                                        <p:cTn id="88" dur="750" fill="hold"/>
                                        <p:tgtEl>
                                          <p:spTgt spid="47"/>
                                        </p:tgtEl>
                                        <p:attrNameLst>
                                          <p:attrName>ppt_y</p:attrName>
                                        </p:attrNameLst>
                                      </p:cBhvr>
                                      <p:tavLst>
                                        <p:tav tm="0">
                                          <p:val>
                                            <p:strVal val="1+#ppt_h/2"/>
                                          </p:val>
                                        </p:tav>
                                        <p:tav tm="100000">
                                          <p:val>
                                            <p:strVal val="#ppt_y"/>
                                          </p:val>
                                        </p:tav>
                                      </p:tavLst>
                                    </p:anim>
                                  </p:childTnLst>
                                </p:cTn>
                              </p:par>
                            </p:childTnLst>
                          </p:cTn>
                        </p:par>
                        <p:par>
                          <p:cTn id="89" fill="hold">
                            <p:stCondLst>
                              <p:cond delay="10250"/>
                            </p:stCondLst>
                            <p:childTnLst>
                              <p:par>
                                <p:cTn id="90" presetID="10" presetClass="entr" presetSubtype="0" repeatCount="3000" fill="hold" grpId="0" nodeType="afterEffect">
                                  <p:stCondLst>
                                    <p:cond delay="0"/>
                                  </p:stCondLst>
                                  <p:childTnLst>
                                    <p:set>
                                      <p:cBhvr>
                                        <p:cTn id="91" dur="1" fill="hold">
                                          <p:stCondLst>
                                            <p:cond delay="0"/>
                                          </p:stCondLst>
                                        </p:cTn>
                                        <p:tgtEl>
                                          <p:spTgt spid="79"/>
                                        </p:tgtEl>
                                        <p:attrNameLst>
                                          <p:attrName>style.visibility</p:attrName>
                                        </p:attrNameLst>
                                      </p:cBhvr>
                                      <p:to>
                                        <p:strVal val="visible"/>
                                      </p:to>
                                    </p:set>
                                    <p:animEffect transition="in" filter="fade">
                                      <p:cBhvr>
                                        <p:cTn id="92" dur="150"/>
                                        <p:tgtEl>
                                          <p:spTgt spid="79"/>
                                        </p:tgtEl>
                                      </p:cBhvr>
                                    </p:animEffect>
                                  </p:childTnLst>
                                </p:cTn>
                              </p:par>
                            </p:childTnLst>
                          </p:cTn>
                        </p:par>
                        <p:par>
                          <p:cTn id="93" fill="hold">
                            <p:stCondLst>
                              <p:cond delay="10700"/>
                            </p:stCondLst>
                            <p:childTnLst>
                              <p:par>
                                <p:cTn id="94" presetID="22" presetClass="entr" presetSubtype="4" fill="hold"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wipe(down)">
                                      <p:cBhvr>
                                        <p:cTn id="96" dur="500"/>
                                        <p:tgtEl>
                                          <p:spTgt spid="59"/>
                                        </p:tgtEl>
                                      </p:cBhvr>
                                    </p:animEffect>
                                  </p:childTnLst>
                                </p:cTn>
                              </p:par>
                              <p:par>
                                <p:cTn id="97" presetID="2" presetClass="entr" presetSubtype="1" decel="100000" fill="hold" grpId="0" nodeType="withEffect">
                                  <p:stCondLst>
                                    <p:cond delay="250"/>
                                  </p:stCondLst>
                                  <p:childTnLst>
                                    <p:set>
                                      <p:cBhvr>
                                        <p:cTn id="98" dur="1" fill="hold">
                                          <p:stCondLst>
                                            <p:cond delay="0"/>
                                          </p:stCondLst>
                                        </p:cTn>
                                        <p:tgtEl>
                                          <p:spTgt spid="67"/>
                                        </p:tgtEl>
                                        <p:attrNameLst>
                                          <p:attrName>style.visibility</p:attrName>
                                        </p:attrNameLst>
                                      </p:cBhvr>
                                      <p:to>
                                        <p:strVal val="visible"/>
                                      </p:to>
                                    </p:set>
                                    <p:anim calcmode="lin" valueType="num">
                                      <p:cBhvr additive="base">
                                        <p:cTn id="99" dur="750" fill="hold"/>
                                        <p:tgtEl>
                                          <p:spTgt spid="67"/>
                                        </p:tgtEl>
                                        <p:attrNameLst>
                                          <p:attrName>ppt_x</p:attrName>
                                        </p:attrNameLst>
                                      </p:cBhvr>
                                      <p:tavLst>
                                        <p:tav tm="0">
                                          <p:val>
                                            <p:strVal val="#ppt_x"/>
                                          </p:val>
                                        </p:tav>
                                        <p:tav tm="100000">
                                          <p:val>
                                            <p:strVal val="#ppt_x"/>
                                          </p:val>
                                        </p:tav>
                                      </p:tavLst>
                                    </p:anim>
                                    <p:anim calcmode="lin" valueType="num">
                                      <p:cBhvr additive="base">
                                        <p:cTn id="100" dur="750" fill="hold"/>
                                        <p:tgtEl>
                                          <p:spTgt spid="67"/>
                                        </p:tgtEl>
                                        <p:attrNameLst>
                                          <p:attrName>ppt_y</p:attrName>
                                        </p:attrNameLst>
                                      </p:cBhvr>
                                      <p:tavLst>
                                        <p:tav tm="0">
                                          <p:val>
                                            <p:strVal val="0-#ppt_h/2"/>
                                          </p:val>
                                        </p:tav>
                                        <p:tav tm="100000">
                                          <p:val>
                                            <p:strVal val="#ppt_y"/>
                                          </p:val>
                                        </p:tav>
                                      </p:tavLst>
                                    </p:anim>
                                  </p:childTnLst>
                                </p:cTn>
                              </p:par>
                            </p:childTnLst>
                          </p:cTn>
                        </p:par>
                        <p:par>
                          <p:cTn id="101" fill="hold">
                            <p:stCondLst>
                              <p:cond delay="11700"/>
                            </p:stCondLst>
                            <p:childTnLst>
                              <p:par>
                                <p:cTn id="102" presetID="2" presetClass="entr" presetSubtype="1" decel="100000" fill="hold" grpId="0" nodeType="afterEffect">
                                  <p:stCondLst>
                                    <p:cond delay="0"/>
                                  </p:stCondLst>
                                  <p:childTnLst>
                                    <p:set>
                                      <p:cBhvr>
                                        <p:cTn id="103" dur="1" fill="hold">
                                          <p:stCondLst>
                                            <p:cond delay="0"/>
                                          </p:stCondLst>
                                        </p:cTn>
                                        <p:tgtEl>
                                          <p:spTgt spid="66"/>
                                        </p:tgtEl>
                                        <p:attrNameLst>
                                          <p:attrName>style.visibility</p:attrName>
                                        </p:attrNameLst>
                                      </p:cBhvr>
                                      <p:to>
                                        <p:strVal val="visible"/>
                                      </p:to>
                                    </p:set>
                                    <p:anim calcmode="lin" valueType="num">
                                      <p:cBhvr additive="base">
                                        <p:cTn id="104" dur="750" fill="hold"/>
                                        <p:tgtEl>
                                          <p:spTgt spid="66"/>
                                        </p:tgtEl>
                                        <p:attrNameLst>
                                          <p:attrName>ppt_x</p:attrName>
                                        </p:attrNameLst>
                                      </p:cBhvr>
                                      <p:tavLst>
                                        <p:tav tm="0">
                                          <p:val>
                                            <p:strVal val="#ppt_x"/>
                                          </p:val>
                                        </p:tav>
                                        <p:tav tm="100000">
                                          <p:val>
                                            <p:strVal val="#ppt_x"/>
                                          </p:val>
                                        </p:tav>
                                      </p:tavLst>
                                    </p:anim>
                                    <p:anim calcmode="lin" valueType="num">
                                      <p:cBhvr additive="base">
                                        <p:cTn id="105" dur="750" fill="hold"/>
                                        <p:tgtEl>
                                          <p:spTgt spid="66"/>
                                        </p:tgtEl>
                                        <p:attrNameLst>
                                          <p:attrName>ppt_y</p:attrName>
                                        </p:attrNameLst>
                                      </p:cBhvr>
                                      <p:tavLst>
                                        <p:tav tm="0">
                                          <p:val>
                                            <p:strVal val="0-#ppt_h/2"/>
                                          </p:val>
                                        </p:tav>
                                        <p:tav tm="100000">
                                          <p:val>
                                            <p:strVal val="#ppt_y"/>
                                          </p:val>
                                        </p:tav>
                                      </p:tavLst>
                                    </p:anim>
                                  </p:childTnLst>
                                </p:cTn>
                              </p:par>
                            </p:childTnLst>
                          </p:cTn>
                        </p:par>
                        <p:par>
                          <p:cTn id="106" fill="hold">
                            <p:stCondLst>
                              <p:cond delay="12450"/>
                            </p:stCondLst>
                            <p:childTnLst>
                              <p:par>
                                <p:cTn id="107" presetID="10" presetClass="entr" presetSubtype="0" repeatCount="3000" fill="hold" grpId="0" nodeType="afterEffect">
                                  <p:stCondLst>
                                    <p:cond delay="0"/>
                                  </p:stCondLst>
                                  <p:childTnLst>
                                    <p:set>
                                      <p:cBhvr>
                                        <p:cTn id="108" dur="1" fill="hold">
                                          <p:stCondLst>
                                            <p:cond delay="0"/>
                                          </p:stCondLst>
                                        </p:cTn>
                                        <p:tgtEl>
                                          <p:spTgt spid="75"/>
                                        </p:tgtEl>
                                        <p:attrNameLst>
                                          <p:attrName>style.visibility</p:attrName>
                                        </p:attrNameLst>
                                      </p:cBhvr>
                                      <p:to>
                                        <p:strVal val="visible"/>
                                      </p:to>
                                    </p:set>
                                    <p:animEffect transition="in" filter="fade">
                                      <p:cBhvr>
                                        <p:cTn id="109" dur="150"/>
                                        <p:tgtEl>
                                          <p:spTgt spid="75"/>
                                        </p:tgtEl>
                                      </p:cBhvr>
                                    </p:animEffect>
                                  </p:childTnLst>
                                </p:cTn>
                              </p:par>
                            </p:childTnLst>
                          </p:cTn>
                        </p:par>
                        <p:par>
                          <p:cTn id="110" fill="hold">
                            <p:stCondLst>
                              <p:cond delay="12900"/>
                            </p:stCondLst>
                            <p:childTnLst>
                              <p:par>
                                <p:cTn id="111" presetID="22" presetClass="entr" presetSubtype="1" fill="hold" nodeType="afterEffect">
                                  <p:stCondLst>
                                    <p:cond delay="0"/>
                                  </p:stCondLst>
                                  <p:childTnLst>
                                    <p:set>
                                      <p:cBhvr>
                                        <p:cTn id="112" dur="1" fill="hold">
                                          <p:stCondLst>
                                            <p:cond delay="0"/>
                                          </p:stCondLst>
                                        </p:cTn>
                                        <p:tgtEl>
                                          <p:spTgt spid="55"/>
                                        </p:tgtEl>
                                        <p:attrNameLst>
                                          <p:attrName>style.visibility</p:attrName>
                                        </p:attrNameLst>
                                      </p:cBhvr>
                                      <p:to>
                                        <p:strVal val="visible"/>
                                      </p:to>
                                    </p:set>
                                    <p:animEffect transition="in" filter="wipe(up)">
                                      <p:cBhvr>
                                        <p:cTn id="113" dur="500"/>
                                        <p:tgtEl>
                                          <p:spTgt spid="55"/>
                                        </p:tgtEl>
                                      </p:cBhvr>
                                    </p:animEffect>
                                  </p:childTnLst>
                                </p:cTn>
                              </p:par>
                            </p:childTnLst>
                          </p:cTn>
                        </p:par>
                        <p:par>
                          <p:cTn id="114" fill="hold">
                            <p:stCondLst>
                              <p:cond delay="13400"/>
                            </p:stCondLst>
                            <p:childTnLst>
                              <p:par>
                                <p:cTn id="115" presetID="2" presetClass="entr" presetSubtype="4" decel="100000" fill="hold" grpId="0" nodeType="afterEffect">
                                  <p:stCondLst>
                                    <p:cond delay="0"/>
                                  </p:stCondLst>
                                  <p:childTnLst>
                                    <p:set>
                                      <p:cBhvr>
                                        <p:cTn id="116" dur="1" fill="hold">
                                          <p:stCondLst>
                                            <p:cond delay="0"/>
                                          </p:stCondLst>
                                        </p:cTn>
                                        <p:tgtEl>
                                          <p:spTgt spid="48"/>
                                        </p:tgtEl>
                                        <p:attrNameLst>
                                          <p:attrName>style.visibility</p:attrName>
                                        </p:attrNameLst>
                                      </p:cBhvr>
                                      <p:to>
                                        <p:strVal val="visible"/>
                                      </p:to>
                                    </p:set>
                                    <p:anim calcmode="lin" valueType="num">
                                      <p:cBhvr additive="base">
                                        <p:cTn id="117" dur="750" fill="hold"/>
                                        <p:tgtEl>
                                          <p:spTgt spid="48"/>
                                        </p:tgtEl>
                                        <p:attrNameLst>
                                          <p:attrName>ppt_x</p:attrName>
                                        </p:attrNameLst>
                                      </p:cBhvr>
                                      <p:tavLst>
                                        <p:tav tm="0">
                                          <p:val>
                                            <p:strVal val="#ppt_x"/>
                                          </p:val>
                                        </p:tav>
                                        <p:tav tm="100000">
                                          <p:val>
                                            <p:strVal val="#ppt_x"/>
                                          </p:val>
                                        </p:tav>
                                      </p:tavLst>
                                    </p:anim>
                                    <p:anim calcmode="lin" valueType="num">
                                      <p:cBhvr additive="base">
                                        <p:cTn id="118" dur="750" fill="hold"/>
                                        <p:tgtEl>
                                          <p:spTgt spid="48"/>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49"/>
                                        </p:tgtEl>
                                        <p:attrNameLst>
                                          <p:attrName>style.visibility</p:attrName>
                                        </p:attrNameLst>
                                      </p:cBhvr>
                                      <p:to>
                                        <p:strVal val="visible"/>
                                      </p:to>
                                    </p:set>
                                    <p:anim calcmode="lin" valueType="num">
                                      <p:cBhvr additive="base">
                                        <p:cTn id="121" dur="750" fill="hold"/>
                                        <p:tgtEl>
                                          <p:spTgt spid="49"/>
                                        </p:tgtEl>
                                        <p:attrNameLst>
                                          <p:attrName>ppt_x</p:attrName>
                                        </p:attrNameLst>
                                      </p:cBhvr>
                                      <p:tavLst>
                                        <p:tav tm="0">
                                          <p:val>
                                            <p:strVal val="#ppt_x"/>
                                          </p:val>
                                        </p:tav>
                                        <p:tav tm="100000">
                                          <p:val>
                                            <p:strVal val="#ppt_x"/>
                                          </p:val>
                                        </p:tav>
                                      </p:tavLst>
                                    </p:anim>
                                    <p:anim calcmode="lin" valueType="num">
                                      <p:cBhvr additive="base">
                                        <p:cTn id="122" dur="750" fill="hold"/>
                                        <p:tgtEl>
                                          <p:spTgt spid="49"/>
                                        </p:tgtEl>
                                        <p:attrNameLst>
                                          <p:attrName>ppt_y</p:attrName>
                                        </p:attrNameLst>
                                      </p:cBhvr>
                                      <p:tavLst>
                                        <p:tav tm="0">
                                          <p:val>
                                            <p:strVal val="1+#ppt_h/2"/>
                                          </p:val>
                                        </p:tav>
                                        <p:tav tm="100000">
                                          <p:val>
                                            <p:strVal val="#ppt_y"/>
                                          </p:val>
                                        </p:tav>
                                      </p:tavLst>
                                    </p:anim>
                                  </p:childTnLst>
                                </p:cTn>
                              </p:par>
                            </p:childTnLst>
                          </p:cTn>
                        </p:par>
                        <p:par>
                          <p:cTn id="123" fill="hold">
                            <p:stCondLst>
                              <p:cond delay="14400"/>
                            </p:stCondLst>
                            <p:childTnLst>
                              <p:par>
                                <p:cTn id="124" presetID="10" presetClass="entr" presetSubtype="0" repeatCount="3000" fill="hold" grpId="0" nodeType="afterEffect">
                                  <p:stCondLst>
                                    <p:cond delay="0"/>
                                  </p:stCondLst>
                                  <p:childTnLst>
                                    <p:set>
                                      <p:cBhvr>
                                        <p:cTn id="125" dur="1" fill="hold">
                                          <p:stCondLst>
                                            <p:cond delay="0"/>
                                          </p:stCondLst>
                                        </p:cTn>
                                        <p:tgtEl>
                                          <p:spTgt spid="80"/>
                                        </p:tgtEl>
                                        <p:attrNameLst>
                                          <p:attrName>style.visibility</p:attrName>
                                        </p:attrNameLst>
                                      </p:cBhvr>
                                      <p:to>
                                        <p:strVal val="visible"/>
                                      </p:to>
                                    </p:set>
                                    <p:animEffect transition="in" filter="fade">
                                      <p:cBhvr>
                                        <p:cTn id="126" dur="150"/>
                                        <p:tgtEl>
                                          <p:spTgt spid="80"/>
                                        </p:tgtEl>
                                      </p:cBhvr>
                                    </p:animEffect>
                                  </p:childTnLst>
                                </p:cTn>
                              </p:par>
                            </p:childTnLst>
                          </p:cTn>
                        </p:par>
                        <p:par>
                          <p:cTn id="127" fill="hold">
                            <p:stCondLst>
                              <p:cond delay="14850"/>
                            </p:stCondLst>
                            <p:childTnLst>
                              <p:par>
                                <p:cTn id="128" presetID="22" presetClass="entr" presetSubtype="4" fill="hold" nodeType="afterEffect">
                                  <p:stCondLst>
                                    <p:cond delay="0"/>
                                  </p:stCondLst>
                                  <p:childTnLst>
                                    <p:set>
                                      <p:cBhvr>
                                        <p:cTn id="129" dur="1" fill="hold">
                                          <p:stCondLst>
                                            <p:cond delay="0"/>
                                          </p:stCondLst>
                                        </p:cTn>
                                        <p:tgtEl>
                                          <p:spTgt spid="60"/>
                                        </p:tgtEl>
                                        <p:attrNameLst>
                                          <p:attrName>style.visibility</p:attrName>
                                        </p:attrNameLst>
                                      </p:cBhvr>
                                      <p:to>
                                        <p:strVal val="visible"/>
                                      </p:to>
                                    </p:set>
                                    <p:animEffect transition="in" filter="wipe(down)">
                                      <p:cBhvr>
                                        <p:cTn id="130" dur="500"/>
                                        <p:tgtEl>
                                          <p:spTgt spid="60"/>
                                        </p:tgtEl>
                                      </p:cBhvr>
                                    </p:animEffect>
                                  </p:childTnLst>
                                </p:cTn>
                              </p:par>
                              <p:par>
                                <p:cTn id="131" presetID="2" presetClass="entr" presetSubtype="1" decel="100000" fill="hold" grpId="0" nodeType="withEffect">
                                  <p:stCondLst>
                                    <p:cond delay="250"/>
                                  </p:stCondLst>
                                  <p:childTnLst>
                                    <p:set>
                                      <p:cBhvr>
                                        <p:cTn id="132" dur="1" fill="hold">
                                          <p:stCondLst>
                                            <p:cond delay="0"/>
                                          </p:stCondLst>
                                        </p:cTn>
                                        <p:tgtEl>
                                          <p:spTgt spid="69"/>
                                        </p:tgtEl>
                                        <p:attrNameLst>
                                          <p:attrName>style.visibility</p:attrName>
                                        </p:attrNameLst>
                                      </p:cBhvr>
                                      <p:to>
                                        <p:strVal val="visible"/>
                                      </p:to>
                                    </p:set>
                                    <p:anim calcmode="lin" valueType="num">
                                      <p:cBhvr additive="base">
                                        <p:cTn id="133" dur="750" fill="hold"/>
                                        <p:tgtEl>
                                          <p:spTgt spid="69"/>
                                        </p:tgtEl>
                                        <p:attrNameLst>
                                          <p:attrName>ppt_x</p:attrName>
                                        </p:attrNameLst>
                                      </p:cBhvr>
                                      <p:tavLst>
                                        <p:tav tm="0">
                                          <p:val>
                                            <p:strVal val="#ppt_x"/>
                                          </p:val>
                                        </p:tav>
                                        <p:tav tm="100000">
                                          <p:val>
                                            <p:strVal val="#ppt_x"/>
                                          </p:val>
                                        </p:tav>
                                      </p:tavLst>
                                    </p:anim>
                                    <p:anim calcmode="lin" valueType="num">
                                      <p:cBhvr additive="base">
                                        <p:cTn id="134" dur="750" fill="hold"/>
                                        <p:tgtEl>
                                          <p:spTgt spid="69"/>
                                        </p:tgtEl>
                                        <p:attrNameLst>
                                          <p:attrName>ppt_y</p:attrName>
                                        </p:attrNameLst>
                                      </p:cBhvr>
                                      <p:tavLst>
                                        <p:tav tm="0">
                                          <p:val>
                                            <p:strVal val="0-#ppt_h/2"/>
                                          </p:val>
                                        </p:tav>
                                        <p:tav tm="100000">
                                          <p:val>
                                            <p:strVal val="#ppt_y"/>
                                          </p:val>
                                        </p:tav>
                                      </p:tavLst>
                                    </p:anim>
                                  </p:childTnLst>
                                </p:cTn>
                              </p:par>
                            </p:childTnLst>
                          </p:cTn>
                        </p:par>
                        <p:par>
                          <p:cTn id="135" fill="hold">
                            <p:stCondLst>
                              <p:cond delay="15850"/>
                            </p:stCondLst>
                            <p:childTnLst>
                              <p:par>
                                <p:cTn id="136" presetID="2" presetClass="entr" presetSubtype="1" decel="100000" fill="hold" grpId="0" nodeType="afterEffect">
                                  <p:stCondLst>
                                    <p:cond delay="0"/>
                                  </p:stCondLst>
                                  <p:childTnLst>
                                    <p:set>
                                      <p:cBhvr>
                                        <p:cTn id="137" dur="1" fill="hold">
                                          <p:stCondLst>
                                            <p:cond delay="0"/>
                                          </p:stCondLst>
                                        </p:cTn>
                                        <p:tgtEl>
                                          <p:spTgt spid="68"/>
                                        </p:tgtEl>
                                        <p:attrNameLst>
                                          <p:attrName>style.visibility</p:attrName>
                                        </p:attrNameLst>
                                      </p:cBhvr>
                                      <p:to>
                                        <p:strVal val="visible"/>
                                      </p:to>
                                    </p:set>
                                    <p:anim calcmode="lin" valueType="num">
                                      <p:cBhvr additive="base">
                                        <p:cTn id="138" dur="750" fill="hold"/>
                                        <p:tgtEl>
                                          <p:spTgt spid="68"/>
                                        </p:tgtEl>
                                        <p:attrNameLst>
                                          <p:attrName>ppt_x</p:attrName>
                                        </p:attrNameLst>
                                      </p:cBhvr>
                                      <p:tavLst>
                                        <p:tav tm="0">
                                          <p:val>
                                            <p:strVal val="#ppt_x"/>
                                          </p:val>
                                        </p:tav>
                                        <p:tav tm="100000">
                                          <p:val>
                                            <p:strVal val="#ppt_x"/>
                                          </p:val>
                                        </p:tav>
                                      </p:tavLst>
                                    </p:anim>
                                    <p:anim calcmode="lin" valueType="num">
                                      <p:cBhvr additive="base">
                                        <p:cTn id="139" dur="750" fill="hold"/>
                                        <p:tgtEl>
                                          <p:spTgt spid="68"/>
                                        </p:tgtEl>
                                        <p:attrNameLst>
                                          <p:attrName>ppt_y</p:attrName>
                                        </p:attrNameLst>
                                      </p:cBhvr>
                                      <p:tavLst>
                                        <p:tav tm="0">
                                          <p:val>
                                            <p:strVal val="0-#ppt_h/2"/>
                                          </p:val>
                                        </p:tav>
                                        <p:tav tm="100000">
                                          <p:val>
                                            <p:strVal val="#ppt_y"/>
                                          </p:val>
                                        </p:tav>
                                      </p:tavLst>
                                    </p:anim>
                                  </p:childTnLst>
                                </p:cTn>
                              </p:par>
                            </p:childTnLst>
                          </p:cTn>
                        </p:par>
                        <p:par>
                          <p:cTn id="140" fill="hold">
                            <p:stCondLst>
                              <p:cond delay="16600"/>
                            </p:stCondLst>
                            <p:childTnLst>
                              <p:par>
                                <p:cTn id="141" presetID="10" presetClass="entr" presetSubtype="0" repeatCount="3000" fill="hold" grpId="0" nodeType="afterEffect">
                                  <p:stCondLst>
                                    <p:cond delay="0"/>
                                  </p:stCondLst>
                                  <p:childTnLst>
                                    <p:set>
                                      <p:cBhvr>
                                        <p:cTn id="142" dur="1" fill="hold">
                                          <p:stCondLst>
                                            <p:cond delay="0"/>
                                          </p:stCondLst>
                                        </p:cTn>
                                        <p:tgtEl>
                                          <p:spTgt spid="76"/>
                                        </p:tgtEl>
                                        <p:attrNameLst>
                                          <p:attrName>style.visibility</p:attrName>
                                        </p:attrNameLst>
                                      </p:cBhvr>
                                      <p:to>
                                        <p:strVal val="visible"/>
                                      </p:to>
                                    </p:set>
                                    <p:animEffect transition="in" filter="fade">
                                      <p:cBhvr>
                                        <p:cTn id="143" dur="150"/>
                                        <p:tgtEl>
                                          <p:spTgt spid="76"/>
                                        </p:tgtEl>
                                      </p:cBhvr>
                                    </p:animEffect>
                                  </p:childTnLst>
                                </p:cTn>
                              </p:par>
                            </p:childTnLst>
                          </p:cTn>
                        </p:par>
                        <p:par>
                          <p:cTn id="144" fill="hold">
                            <p:stCondLst>
                              <p:cond delay="17050"/>
                            </p:stCondLst>
                            <p:childTnLst>
                              <p:par>
                                <p:cTn id="145" presetID="22" presetClass="entr" presetSubtype="1" fill="hold" nodeType="afterEffect">
                                  <p:stCondLst>
                                    <p:cond delay="0"/>
                                  </p:stCondLst>
                                  <p:childTnLst>
                                    <p:set>
                                      <p:cBhvr>
                                        <p:cTn id="146" dur="1" fill="hold">
                                          <p:stCondLst>
                                            <p:cond delay="0"/>
                                          </p:stCondLst>
                                        </p:cTn>
                                        <p:tgtEl>
                                          <p:spTgt spid="56"/>
                                        </p:tgtEl>
                                        <p:attrNameLst>
                                          <p:attrName>style.visibility</p:attrName>
                                        </p:attrNameLst>
                                      </p:cBhvr>
                                      <p:to>
                                        <p:strVal val="visible"/>
                                      </p:to>
                                    </p:set>
                                    <p:animEffect transition="in" filter="wipe(up)">
                                      <p:cBhvr>
                                        <p:cTn id="147" dur="500"/>
                                        <p:tgtEl>
                                          <p:spTgt spid="56"/>
                                        </p:tgtEl>
                                      </p:cBhvr>
                                    </p:animEffect>
                                  </p:childTnLst>
                                </p:cTn>
                              </p:par>
                            </p:childTnLst>
                          </p:cTn>
                        </p:par>
                        <p:par>
                          <p:cTn id="148" fill="hold">
                            <p:stCondLst>
                              <p:cond delay="17550"/>
                            </p:stCondLst>
                            <p:childTnLst>
                              <p:par>
                                <p:cTn id="149" presetID="2" presetClass="entr" presetSubtype="4" decel="100000" fill="hold" grpId="0" nodeType="afterEffect">
                                  <p:stCondLst>
                                    <p:cond delay="0"/>
                                  </p:stCondLst>
                                  <p:childTnLst>
                                    <p:set>
                                      <p:cBhvr>
                                        <p:cTn id="150" dur="1" fill="hold">
                                          <p:stCondLst>
                                            <p:cond delay="0"/>
                                          </p:stCondLst>
                                        </p:cTn>
                                        <p:tgtEl>
                                          <p:spTgt spid="50"/>
                                        </p:tgtEl>
                                        <p:attrNameLst>
                                          <p:attrName>style.visibility</p:attrName>
                                        </p:attrNameLst>
                                      </p:cBhvr>
                                      <p:to>
                                        <p:strVal val="visible"/>
                                      </p:to>
                                    </p:set>
                                    <p:anim calcmode="lin" valueType="num">
                                      <p:cBhvr additive="base">
                                        <p:cTn id="151" dur="750" fill="hold"/>
                                        <p:tgtEl>
                                          <p:spTgt spid="50"/>
                                        </p:tgtEl>
                                        <p:attrNameLst>
                                          <p:attrName>ppt_x</p:attrName>
                                        </p:attrNameLst>
                                      </p:cBhvr>
                                      <p:tavLst>
                                        <p:tav tm="0">
                                          <p:val>
                                            <p:strVal val="#ppt_x"/>
                                          </p:val>
                                        </p:tav>
                                        <p:tav tm="100000">
                                          <p:val>
                                            <p:strVal val="#ppt_x"/>
                                          </p:val>
                                        </p:tav>
                                      </p:tavLst>
                                    </p:anim>
                                    <p:anim calcmode="lin" valueType="num">
                                      <p:cBhvr additive="base">
                                        <p:cTn id="152" dur="750" fill="hold"/>
                                        <p:tgtEl>
                                          <p:spTgt spid="50"/>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250"/>
                                  </p:stCondLst>
                                  <p:childTnLst>
                                    <p:set>
                                      <p:cBhvr>
                                        <p:cTn id="154" dur="1" fill="hold">
                                          <p:stCondLst>
                                            <p:cond delay="0"/>
                                          </p:stCondLst>
                                        </p:cTn>
                                        <p:tgtEl>
                                          <p:spTgt spid="51"/>
                                        </p:tgtEl>
                                        <p:attrNameLst>
                                          <p:attrName>style.visibility</p:attrName>
                                        </p:attrNameLst>
                                      </p:cBhvr>
                                      <p:to>
                                        <p:strVal val="visible"/>
                                      </p:to>
                                    </p:set>
                                    <p:anim calcmode="lin" valueType="num">
                                      <p:cBhvr additive="base">
                                        <p:cTn id="155" dur="750" fill="hold"/>
                                        <p:tgtEl>
                                          <p:spTgt spid="51"/>
                                        </p:tgtEl>
                                        <p:attrNameLst>
                                          <p:attrName>ppt_x</p:attrName>
                                        </p:attrNameLst>
                                      </p:cBhvr>
                                      <p:tavLst>
                                        <p:tav tm="0">
                                          <p:val>
                                            <p:strVal val="#ppt_x"/>
                                          </p:val>
                                        </p:tav>
                                        <p:tav tm="100000">
                                          <p:val>
                                            <p:strVal val="#ppt_x"/>
                                          </p:val>
                                        </p:tav>
                                      </p:tavLst>
                                    </p:anim>
                                    <p:anim calcmode="lin" valueType="num">
                                      <p:cBhvr additive="base">
                                        <p:cTn id="156" dur="750" fill="hold"/>
                                        <p:tgtEl>
                                          <p:spTgt spid="51"/>
                                        </p:tgtEl>
                                        <p:attrNameLst>
                                          <p:attrName>ppt_y</p:attrName>
                                        </p:attrNameLst>
                                      </p:cBhvr>
                                      <p:tavLst>
                                        <p:tav tm="0">
                                          <p:val>
                                            <p:strVal val="1+#ppt_h/2"/>
                                          </p:val>
                                        </p:tav>
                                        <p:tav tm="100000">
                                          <p:val>
                                            <p:strVal val="#ppt_y"/>
                                          </p:val>
                                        </p:tav>
                                      </p:tavLst>
                                    </p:anim>
                                  </p:childTnLst>
                                </p:cTn>
                              </p:par>
                            </p:childTnLst>
                          </p:cTn>
                        </p:par>
                        <p:par>
                          <p:cTn id="157" fill="hold">
                            <p:stCondLst>
                              <p:cond delay="18550"/>
                            </p:stCondLst>
                            <p:childTnLst>
                              <p:par>
                                <p:cTn id="158" presetID="10" presetClass="entr" presetSubtype="0" repeatCount="3000" fill="hold" grpId="0" nodeType="afterEffect">
                                  <p:stCondLst>
                                    <p:cond delay="0"/>
                                  </p:stCondLst>
                                  <p:childTnLst>
                                    <p:set>
                                      <p:cBhvr>
                                        <p:cTn id="159" dur="1" fill="hold">
                                          <p:stCondLst>
                                            <p:cond delay="0"/>
                                          </p:stCondLst>
                                        </p:cTn>
                                        <p:tgtEl>
                                          <p:spTgt spid="81"/>
                                        </p:tgtEl>
                                        <p:attrNameLst>
                                          <p:attrName>style.visibility</p:attrName>
                                        </p:attrNameLst>
                                      </p:cBhvr>
                                      <p:to>
                                        <p:strVal val="visible"/>
                                      </p:to>
                                    </p:set>
                                    <p:animEffect transition="in" filter="fade">
                                      <p:cBhvr>
                                        <p:cTn id="160" dur="150"/>
                                        <p:tgtEl>
                                          <p:spTgt spid="81"/>
                                        </p:tgtEl>
                                      </p:cBhvr>
                                    </p:animEffect>
                                  </p:childTnLst>
                                </p:cTn>
                              </p:par>
                            </p:childTnLst>
                          </p:cTn>
                        </p:par>
                        <p:par>
                          <p:cTn id="161" fill="hold">
                            <p:stCondLst>
                              <p:cond delay="19000"/>
                            </p:stCondLst>
                            <p:childTnLst>
                              <p:par>
                                <p:cTn id="162" presetID="22" presetClass="entr" presetSubtype="4" fill="hold" nodeType="afterEffect">
                                  <p:stCondLst>
                                    <p:cond delay="0"/>
                                  </p:stCondLst>
                                  <p:childTnLst>
                                    <p:set>
                                      <p:cBhvr>
                                        <p:cTn id="163" dur="1" fill="hold">
                                          <p:stCondLst>
                                            <p:cond delay="0"/>
                                          </p:stCondLst>
                                        </p:cTn>
                                        <p:tgtEl>
                                          <p:spTgt spid="61"/>
                                        </p:tgtEl>
                                        <p:attrNameLst>
                                          <p:attrName>style.visibility</p:attrName>
                                        </p:attrNameLst>
                                      </p:cBhvr>
                                      <p:to>
                                        <p:strVal val="visible"/>
                                      </p:to>
                                    </p:set>
                                    <p:animEffect transition="in" filter="wipe(down)">
                                      <p:cBhvr>
                                        <p:cTn id="164" dur="500"/>
                                        <p:tgtEl>
                                          <p:spTgt spid="61"/>
                                        </p:tgtEl>
                                      </p:cBhvr>
                                    </p:animEffect>
                                  </p:childTnLst>
                                </p:cTn>
                              </p:par>
                              <p:par>
                                <p:cTn id="165" presetID="2" presetClass="entr" presetSubtype="1" decel="100000" fill="hold" grpId="0" nodeType="withEffect">
                                  <p:stCondLst>
                                    <p:cond delay="250"/>
                                  </p:stCondLst>
                                  <p:childTnLst>
                                    <p:set>
                                      <p:cBhvr>
                                        <p:cTn id="166" dur="1" fill="hold">
                                          <p:stCondLst>
                                            <p:cond delay="0"/>
                                          </p:stCondLst>
                                        </p:cTn>
                                        <p:tgtEl>
                                          <p:spTgt spid="71"/>
                                        </p:tgtEl>
                                        <p:attrNameLst>
                                          <p:attrName>style.visibility</p:attrName>
                                        </p:attrNameLst>
                                      </p:cBhvr>
                                      <p:to>
                                        <p:strVal val="visible"/>
                                      </p:to>
                                    </p:set>
                                    <p:anim calcmode="lin" valueType="num">
                                      <p:cBhvr additive="base">
                                        <p:cTn id="167" dur="750" fill="hold"/>
                                        <p:tgtEl>
                                          <p:spTgt spid="71"/>
                                        </p:tgtEl>
                                        <p:attrNameLst>
                                          <p:attrName>ppt_x</p:attrName>
                                        </p:attrNameLst>
                                      </p:cBhvr>
                                      <p:tavLst>
                                        <p:tav tm="0">
                                          <p:val>
                                            <p:strVal val="#ppt_x"/>
                                          </p:val>
                                        </p:tav>
                                        <p:tav tm="100000">
                                          <p:val>
                                            <p:strVal val="#ppt_x"/>
                                          </p:val>
                                        </p:tav>
                                      </p:tavLst>
                                    </p:anim>
                                    <p:anim calcmode="lin" valueType="num">
                                      <p:cBhvr additive="base">
                                        <p:cTn id="168" dur="750" fill="hold"/>
                                        <p:tgtEl>
                                          <p:spTgt spid="71"/>
                                        </p:tgtEl>
                                        <p:attrNameLst>
                                          <p:attrName>ppt_y</p:attrName>
                                        </p:attrNameLst>
                                      </p:cBhvr>
                                      <p:tavLst>
                                        <p:tav tm="0">
                                          <p:val>
                                            <p:strVal val="0-#ppt_h/2"/>
                                          </p:val>
                                        </p:tav>
                                        <p:tav tm="100000">
                                          <p:val>
                                            <p:strVal val="#ppt_y"/>
                                          </p:val>
                                        </p:tav>
                                      </p:tavLst>
                                    </p:anim>
                                  </p:childTnLst>
                                </p:cTn>
                              </p:par>
                            </p:childTnLst>
                          </p:cTn>
                        </p:par>
                        <p:par>
                          <p:cTn id="169" fill="hold">
                            <p:stCondLst>
                              <p:cond delay="20000"/>
                            </p:stCondLst>
                            <p:childTnLst>
                              <p:par>
                                <p:cTn id="170" presetID="2" presetClass="entr" presetSubtype="1" decel="100000" fill="hold" grpId="0" nodeType="afterEffect">
                                  <p:stCondLst>
                                    <p:cond delay="0"/>
                                  </p:stCondLst>
                                  <p:childTnLst>
                                    <p:set>
                                      <p:cBhvr>
                                        <p:cTn id="171" dur="1" fill="hold">
                                          <p:stCondLst>
                                            <p:cond delay="0"/>
                                          </p:stCondLst>
                                        </p:cTn>
                                        <p:tgtEl>
                                          <p:spTgt spid="70"/>
                                        </p:tgtEl>
                                        <p:attrNameLst>
                                          <p:attrName>style.visibility</p:attrName>
                                        </p:attrNameLst>
                                      </p:cBhvr>
                                      <p:to>
                                        <p:strVal val="visible"/>
                                      </p:to>
                                    </p:set>
                                    <p:anim calcmode="lin" valueType="num">
                                      <p:cBhvr additive="base">
                                        <p:cTn id="172" dur="750" fill="hold"/>
                                        <p:tgtEl>
                                          <p:spTgt spid="70"/>
                                        </p:tgtEl>
                                        <p:attrNameLst>
                                          <p:attrName>ppt_x</p:attrName>
                                        </p:attrNameLst>
                                      </p:cBhvr>
                                      <p:tavLst>
                                        <p:tav tm="0">
                                          <p:val>
                                            <p:strVal val="#ppt_x"/>
                                          </p:val>
                                        </p:tav>
                                        <p:tav tm="100000">
                                          <p:val>
                                            <p:strVal val="#ppt_x"/>
                                          </p:val>
                                        </p:tav>
                                      </p:tavLst>
                                    </p:anim>
                                    <p:anim calcmode="lin" valueType="num">
                                      <p:cBhvr additive="base">
                                        <p:cTn id="173" dur="750" fill="hold"/>
                                        <p:tgtEl>
                                          <p:spTgt spid="7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P spid="50" grpId="0"/>
      <p:bldP spid="51" grpId="0"/>
      <p:bldP spid="62" grpId="0"/>
      <p:bldP spid="63" grpId="0"/>
      <p:bldP spid="64" grpId="0"/>
      <p:bldP spid="65" grpId="0"/>
      <p:bldP spid="66" grpId="0"/>
      <p:bldP spid="67" grpId="0"/>
      <p:bldP spid="68" grpId="0"/>
      <p:bldP spid="69" grpId="0"/>
      <p:bldP spid="70" grpId="0"/>
      <p:bldP spid="71" grpId="0"/>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p:cNvGraphicFramePr>
          <p:nvPr>
            <p:extLst>
              <p:ext uri="{D42A27DB-BD31-4B8C-83A1-F6EECF244321}">
                <p14:modId xmlns:p14="http://schemas.microsoft.com/office/powerpoint/2010/main" val="2584972895"/>
              </p:ext>
            </p:extLst>
          </p:nvPr>
        </p:nvGraphicFramePr>
        <p:xfrm>
          <a:off x="4039300" y="1273600"/>
          <a:ext cx="5241611"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p:cNvSpPr>
            <a:spLocks/>
          </p:cNvSpPr>
          <p:nvPr/>
        </p:nvSpPr>
        <p:spPr>
          <a:xfrm>
            <a:off x="611561" y="2061235"/>
            <a:ext cx="975139" cy="623248"/>
          </a:xfrm>
          <a:prstGeom prst="rect">
            <a:avLst/>
          </a:prstGeom>
        </p:spPr>
        <p:txBody>
          <a:bodyPr wrap="none" lIns="68580" tIns="34290" rIns="68580" bIns="34290">
            <a:spAutoFit/>
          </a:bodyPr>
          <a:lstStyle/>
          <a:p>
            <a:r>
              <a:rPr lang="en-US" sz="3600" kern="3000" spc="40" dirty="0">
                <a:solidFill>
                  <a:schemeClr val="tx1">
                    <a:lumMod val="75000"/>
                    <a:lumOff val="25000"/>
                  </a:schemeClr>
                </a:solidFill>
                <a:latin typeface="Bebas" pitchFamily="2" charset="0"/>
              </a:rPr>
              <a:t>20%</a:t>
            </a:r>
            <a:endParaRPr lang="ms-MY" sz="3600" dirty="0">
              <a:solidFill>
                <a:schemeClr val="tx1">
                  <a:lumMod val="75000"/>
                  <a:lumOff val="25000"/>
                </a:schemeClr>
              </a:solidFill>
              <a:latin typeface="Bebas" pitchFamily="2" charset="0"/>
            </a:endParaRPr>
          </a:p>
        </p:txBody>
      </p:sp>
      <p:sp>
        <p:nvSpPr>
          <p:cNvPr id="12" name="Rectangle 11"/>
          <p:cNvSpPr>
            <a:spLocks/>
          </p:cNvSpPr>
          <p:nvPr/>
        </p:nvSpPr>
        <p:spPr>
          <a:xfrm>
            <a:off x="1547664" y="2092010"/>
            <a:ext cx="1927974" cy="561692"/>
          </a:xfrm>
          <a:prstGeom prst="rect">
            <a:avLst/>
          </a:prstGeom>
        </p:spPr>
        <p:txBody>
          <a:bodyPr wrap="square" lIns="68580" tIns="34290" rIns="68580" bIns="34290">
            <a:spAutoFit/>
          </a:bodyPr>
          <a:lstStyle/>
          <a:p>
            <a:r>
              <a:rPr lang="ms-MY" sz="800"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13" name="Rectangle 12"/>
          <p:cNvSpPr>
            <a:spLocks/>
          </p:cNvSpPr>
          <p:nvPr/>
        </p:nvSpPr>
        <p:spPr>
          <a:xfrm>
            <a:off x="611561" y="2787511"/>
            <a:ext cx="976358" cy="623248"/>
          </a:xfrm>
          <a:prstGeom prst="rect">
            <a:avLst/>
          </a:prstGeom>
        </p:spPr>
        <p:txBody>
          <a:bodyPr wrap="none" lIns="68580" tIns="34290" rIns="68580" bIns="34290">
            <a:spAutoFit/>
          </a:bodyPr>
          <a:lstStyle/>
          <a:p>
            <a:r>
              <a:rPr lang="en-US" sz="3600" kern="3000" spc="40" dirty="0">
                <a:solidFill>
                  <a:schemeClr val="tx1">
                    <a:lumMod val="75000"/>
                    <a:lumOff val="25000"/>
                  </a:schemeClr>
                </a:solidFill>
                <a:latin typeface="Bebas" pitchFamily="2" charset="0"/>
              </a:rPr>
              <a:t>45%</a:t>
            </a:r>
            <a:endParaRPr lang="ms-MY" sz="3600" dirty="0">
              <a:solidFill>
                <a:schemeClr val="tx1">
                  <a:lumMod val="75000"/>
                  <a:lumOff val="25000"/>
                </a:schemeClr>
              </a:solidFill>
              <a:latin typeface="Bebas" pitchFamily="2" charset="0"/>
            </a:endParaRPr>
          </a:p>
        </p:txBody>
      </p:sp>
      <p:sp>
        <p:nvSpPr>
          <p:cNvPr id="14" name="Rectangle 13"/>
          <p:cNvSpPr>
            <a:spLocks/>
          </p:cNvSpPr>
          <p:nvPr/>
        </p:nvSpPr>
        <p:spPr>
          <a:xfrm>
            <a:off x="1547664" y="2818286"/>
            <a:ext cx="1927974" cy="561692"/>
          </a:xfrm>
          <a:prstGeom prst="rect">
            <a:avLst/>
          </a:prstGeom>
        </p:spPr>
        <p:txBody>
          <a:bodyPr wrap="square" lIns="68580" tIns="34290" rIns="68580" bIns="34290">
            <a:spAutoFit/>
          </a:bodyPr>
          <a:lstStyle/>
          <a:p>
            <a:r>
              <a:rPr lang="ms-MY" sz="800"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15" name="Rectangle 14"/>
          <p:cNvSpPr>
            <a:spLocks/>
          </p:cNvSpPr>
          <p:nvPr/>
        </p:nvSpPr>
        <p:spPr>
          <a:xfrm>
            <a:off x="611560" y="3507590"/>
            <a:ext cx="964238" cy="623248"/>
          </a:xfrm>
          <a:prstGeom prst="rect">
            <a:avLst/>
          </a:prstGeom>
        </p:spPr>
        <p:txBody>
          <a:bodyPr wrap="none" lIns="68580" tIns="34290" rIns="68580" bIns="34290">
            <a:spAutoFit/>
          </a:bodyPr>
          <a:lstStyle/>
          <a:p>
            <a:r>
              <a:rPr lang="en-US" sz="3600" kern="3000" spc="40" dirty="0">
                <a:solidFill>
                  <a:schemeClr val="tx1">
                    <a:lumMod val="75000"/>
                    <a:lumOff val="25000"/>
                  </a:schemeClr>
                </a:solidFill>
                <a:latin typeface="Bebas" pitchFamily="2" charset="0"/>
              </a:rPr>
              <a:t>89%</a:t>
            </a:r>
            <a:endParaRPr lang="ms-MY" sz="3600" dirty="0">
              <a:solidFill>
                <a:schemeClr val="tx1">
                  <a:lumMod val="75000"/>
                  <a:lumOff val="25000"/>
                </a:schemeClr>
              </a:solidFill>
              <a:latin typeface="Bebas" pitchFamily="2" charset="0"/>
            </a:endParaRPr>
          </a:p>
        </p:txBody>
      </p:sp>
      <p:sp>
        <p:nvSpPr>
          <p:cNvPr id="16" name="Rectangle 15"/>
          <p:cNvSpPr>
            <a:spLocks/>
          </p:cNvSpPr>
          <p:nvPr/>
        </p:nvSpPr>
        <p:spPr>
          <a:xfrm>
            <a:off x="1547664" y="3538367"/>
            <a:ext cx="1927974" cy="561692"/>
          </a:xfrm>
          <a:prstGeom prst="rect">
            <a:avLst/>
          </a:prstGeom>
        </p:spPr>
        <p:txBody>
          <a:bodyPr wrap="square" lIns="68580" tIns="34290" rIns="68580" bIns="34290">
            <a:spAutoFit/>
          </a:bodyPr>
          <a:lstStyle/>
          <a:p>
            <a:r>
              <a:rPr lang="ms-MY" sz="800" dirty="0">
                <a:solidFill>
                  <a:schemeClr val="tx1">
                    <a:lumMod val="75000"/>
                    <a:lumOff val="25000"/>
                  </a:schemeClr>
                </a:solidFill>
                <a:latin typeface="Liberation Sans" pitchFamily="34" charset="0"/>
              </a:rPr>
              <a:t>Lorem ipsum dolor sit amet, consectetur adipiscing elit. Praesent sodales odio sit amet odio tristique quis tempus odio</a:t>
            </a:r>
          </a:p>
        </p:txBody>
      </p:sp>
      <p:sp>
        <p:nvSpPr>
          <p:cNvPr id="17" name="TextBox 16"/>
          <p:cNvSpPr txBox="1">
            <a:spLocks/>
          </p:cNvSpPr>
          <p:nvPr/>
        </p:nvSpPr>
        <p:spPr>
          <a:xfrm>
            <a:off x="585700" y="1310773"/>
            <a:ext cx="3214780" cy="830997"/>
          </a:xfrm>
          <a:prstGeom prst="rect">
            <a:avLst/>
          </a:prstGeom>
          <a:noFill/>
        </p:spPr>
        <p:txBody>
          <a:bodyPr wrap="square" lIns="68580" tIns="34290" rIns="68580" bIns="34290" rtlCol="0">
            <a:spAutoFit/>
          </a:bodyPr>
          <a:lstStyle/>
          <a:p>
            <a:r>
              <a:rPr lang="en-US" sz="495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ppt_x"/>
                                          </p:val>
                                        </p:tav>
                                        <p:tav tm="100000">
                                          <p:val>
                                            <p:strVal val="#ppt_x"/>
                                          </p:val>
                                        </p:tav>
                                      </p:tavLst>
                                    </p:anim>
                                    <p:anim calcmode="lin" valueType="num">
                                      <p:cBhvr additive="base">
                                        <p:cTn id="13" dur="750" fill="hold"/>
                                        <p:tgtEl>
                                          <p:spTgt spid="11"/>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750" fill="hold"/>
                                        <p:tgtEl>
                                          <p:spTgt spid="12"/>
                                        </p:tgtEl>
                                        <p:attrNameLst>
                                          <p:attrName>ppt_x</p:attrName>
                                        </p:attrNameLst>
                                      </p:cBhvr>
                                      <p:tavLst>
                                        <p:tav tm="0">
                                          <p:val>
                                            <p:strVal val="#ppt_x"/>
                                          </p:val>
                                        </p:tav>
                                        <p:tav tm="100000">
                                          <p:val>
                                            <p:strVal val="#ppt_x"/>
                                          </p:val>
                                        </p:tav>
                                      </p:tavLst>
                                    </p:anim>
                                    <p:anim calcmode="lin" valueType="num">
                                      <p:cBhvr additive="base">
                                        <p:cTn id="17" dur="750" fill="hold"/>
                                        <p:tgtEl>
                                          <p:spTgt spid="12"/>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750" fill="hold"/>
                                        <p:tgtEl>
                                          <p:spTgt spid="13"/>
                                        </p:tgtEl>
                                        <p:attrNameLst>
                                          <p:attrName>ppt_x</p:attrName>
                                        </p:attrNameLst>
                                      </p:cBhvr>
                                      <p:tavLst>
                                        <p:tav tm="0">
                                          <p:val>
                                            <p:strVal val="#ppt_x"/>
                                          </p:val>
                                        </p:tav>
                                        <p:tav tm="100000">
                                          <p:val>
                                            <p:strVal val="#ppt_x"/>
                                          </p:val>
                                        </p:tav>
                                      </p:tavLst>
                                    </p:anim>
                                    <p:anim calcmode="lin" valueType="num">
                                      <p:cBhvr additive="base">
                                        <p:cTn id="22" dur="75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750" fill="hold"/>
                                        <p:tgtEl>
                                          <p:spTgt spid="14"/>
                                        </p:tgtEl>
                                        <p:attrNameLst>
                                          <p:attrName>ppt_x</p:attrName>
                                        </p:attrNameLst>
                                      </p:cBhvr>
                                      <p:tavLst>
                                        <p:tav tm="0">
                                          <p:val>
                                            <p:strVal val="#ppt_x"/>
                                          </p:val>
                                        </p:tav>
                                        <p:tav tm="100000">
                                          <p:val>
                                            <p:strVal val="#ppt_x"/>
                                          </p:val>
                                        </p:tav>
                                      </p:tavLst>
                                    </p:anim>
                                    <p:anim calcmode="lin" valueType="num">
                                      <p:cBhvr additive="base">
                                        <p:cTn id="26" dur="750" fill="hold"/>
                                        <p:tgtEl>
                                          <p:spTgt spid="14"/>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750" fill="hold"/>
                                        <p:tgtEl>
                                          <p:spTgt spid="15"/>
                                        </p:tgtEl>
                                        <p:attrNameLst>
                                          <p:attrName>ppt_x</p:attrName>
                                        </p:attrNameLst>
                                      </p:cBhvr>
                                      <p:tavLst>
                                        <p:tav tm="0">
                                          <p:val>
                                            <p:strVal val="#ppt_x"/>
                                          </p:val>
                                        </p:tav>
                                        <p:tav tm="100000">
                                          <p:val>
                                            <p:strVal val="#ppt_x"/>
                                          </p:val>
                                        </p:tav>
                                      </p:tavLst>
                                    </p:anim>
                                    <p:anim calcmode="lin" valueType="num">
                                      <p:cBhvr additive="base">
                                        <p:cTn id="31" dur="75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750" fill="hold"/>
                                        <p:tgtEl>
                                          <p:spTgt spid="16"/>
                                        </p:tgtEl>
                                        <p:attrNameLst>
                                          <p:attrName>ppt_x</p:attrName>
                                        </p:attrNameLst>
                                      </p:cBhvr>
                                      <p:tavLst>
                                        <p:tav tm="0">
                                          <p:val>
                                            <p:strVal val="#ppt_x"/>
                                          </p:val>
                                        </p:tav>
                                        <p:tav tm="100000">
                                          <p:val>
                                            <p:strVal val="#ppt_x"/>
                                          </p:val>
                                        </p:tav>
                                      </p:tavLst>
                                    </p:anim>
                                    <p:anim calcmode="lin" valueType="num">
                                      <p:cBhvr additive="base">
                                        <p:cTn id="35" dur="750" fill="hold"/>
                                        <p:tgtEl>
                                          <p:spTgt spid="16"/>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left)">
                                      <p:cBhvr>
                                        <p:cTn id="39" dur="500"/>
                                        <p:tgtEl>
                                          <p:spTgt spid="10">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0">
                                            <p:graphicEl>
                                              <a:chart seriesIdx="0" categoryIdx="0" bldStep="ptInSeries"/>
                                            </p:graphicEl>
                                          </p:spTgt>
                                        </p:tgtEl>
                                        <p:attrNameLst>
                                          <p:attrName>style.visibility</p:attrName>
                                        </p:attrNameLst>
                                      </p:cBhvr>
                                      <p:to>
                                        <p:strVal val="visible"/>
                                      </p:to>
                                    </p:set>
                                    <p:animEffect transition="in" filter="wipe(left)">
                                      <p:cBhvr>
                                        <p:cTn id="43" dur="500"/>
                                        <p:tgtEl>
                                          <p:spTgt spid="10">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0">
                                            <p:graphicEl>
                                              <a:chart seriesIdx="0" categoryIdx="1" bldStep="ptInSeries"/>
                                            </p:graphicEl>
                                          </p:spTgt>
                                        </p:tgtEl>
                                        <p:attrNameLst>
                                          <p:attrName>style.visibility</p:attrName>
                                        </p:attrNameLst>
                                      </p:cBhvr>
                                      <p:to>
                                        <p:strVal val="visible"/>
                                      </p:to>
                                    </p:set>
                                    <p:animEffect transition="in" filter="wipe(left)">
                                      <p:cBhvr>
                                        <p:cTn id="47" dur="500"/>
                                        <p:tgtEl>
                                          <p:spTgt spid="10">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0">
                                            <p:graphicEl>
                                              <a:chart seriesIdx="0" categoryIdx="2" bldStep="ptInSeries"/>
                                            </p:graphicEl>
                                          </p:spTgt>
                                        </p:tgtEl>
                                        <p:attrNameLst>
                                          <p:attrName>style.visibility</p:attrName>
                                        </p:attrNameLst>
                                      </p:cBhvr>
                                      <p:to>
                                        <p:strVal val="visible"/>
                                      </p:to>
                                    </p:set>
                                    <p:animEffect transition="in" filter="wipe(left)">
                                      <p:cBhvr>
                                        <p:cTn id="51" dur="500"/>
                                        <p:tgtEl>
                                          <p:spTgt spid="10">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0">
                                            <p:graphicEl>
                                              <a:chart seriesIdx="0" categoryIdx="3" bldStep="ptInSeries"/>
                                            </p:graphicEl>
                                          </p:spTgt>
                                        </p:tgtEl>
                                        <p:attrNameLst>
                                          <p:attrName>style.visibility</p:attrName>
                                        </p:attrNameLst>
                                      </p:cBhvr>
                                      <p:to>
                                        <p:strVal val="visible"/>
                                      </p:to>
                                    </p:set>
                                    <p:animEffect transition="in" filter="wipe(left)">
                                      <p:cBhvr>
                                        <p:cTn id="55" dur="500"/>
                                        <p:tgtEl>
                                          <p:spTgt spid="10">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0">
                                            <p:graphicEl>
                                              <a:chart seriesIdx="0" categoryIdx="4" bldStep="ptInSeries"/>
                                            </p:graphicEl>
                                          </p:spTgt>
                                        </p:tgtEl>
                                        <p:attrNameLst>
                                          <p:attrName>style.visibility</p:attrName>
                                        </p:attrNameLst>
                                      </p:cBhvr>
                                      <p:to>
                                        <p:strVal val="visible"/>
                                      </p:to>
                                    </p:set>
                                    <p:animEffect transition="in" filter="wipe(left)">
                                      <p:cBhvr>
                                        <p:cTn id="59" dur="500"/>
                                        <p:tgtEl>
                                          <p:spTgt spid="10">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0">
                                            <p:graphicEl>
                                              <a:chart seriesIdx="0" categoryIdx="5" bldStep="ptInSeries"/>
                                            </p:graphicEl>
                                          </p:spTgt>
                                        </p:tgtEl>
                                        <p:attrNameLst>
                                          <p:attrName>style.visibility</p:attrName>
                                        </p:attrNameLst>
                                      </p:cBhvr>
                                      <p:to>
                                        <p:strVal val="visible"/>
                                      </p:to>
                                    </p:set>
                                    <p:animEffect transition="in" filter="wipe(left)">
                                      <p:cBhvr>
                                        <p:cTn id="63" dur="500"/>
                                        <p:tgtEl>
                                          <p:spTgt spid="10">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El"/>
        </p:bldSub>
      </p:bldGraphic>
      <p:bldP spid="11" grpId="0"/>
      <p:bldP spid="12" grpId="0"/>
      <p:bldP spid="13" grpId="0"/>
      <p:bldP spid="14" grpId="0"/>
      <p:bldP spid="15" grpId="0"/>
      <p:bldP spid="16" grpId="0"/>
      <p:bldP spid="17"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2559501" y="1767891"/>
            <a:ext cx="6120458" cy="2961816"/>
          </a:xfrm>
          <a:prstGeom prst="rect">
            <a:avLst/>
          </a:prstGeom>
          <a:noFill/>
          <a:effectLst/>
          <a:extLst>
            <a:ext uri="{909E8E84-426E-40DD-AFC4-6F175D3DCCD1}">
              <a14:hiddenFill xmlns:a14="http://schemas.microsoft.com/office/drawing/2010/main">
                <a:solidFill>
                  <a:srgbClr val="FFFFFF"/>
                </a:solidFill>
              </a14:hiddenFill>
            </a:ext>
          </a:extLst>
        </p:spPr>
      </p:pic>
      <p:sp>
        <p:nvSpPr>
          <p:cNvPr id="41" name="Rectangle 40"/>
          <p:cNvSpPr>
            <a:spLocks/>
          </p:cNvSpPr>
          <p:nvPr/>
        </p:nvSpPr>
        <p:spPr>
          <a:xfrm>
            <a:off x="2444187" y="1633366"/>
            <a:ext cx="1195212" cy="15697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NORTH AMERICA</a:t>
            </a:r>
          </a:p>
        </p:txBody>
      </p:sp>
      <p:sp>
        <p:nvSpPr>
          <p:cNvPr id="42" name="Rectangle 41"/>
          <p:cNvSpPr>
            <a:spLocks/>
          </p:cNvSpPr>
          <p:nvPr/>
        </p:nvSpPr>
        <p:spPr>
          <a:xfrm>
            <a:off x="2703297" y="3937622"/>
            <a:ext cx="1185981" cy="222141"/>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SOUTH AMERICA</a:t>
            </a:r>
          </a:p>
        </p:txBody>
      </p:sp>
      <p:sp>
        <p:nvSpPr>
          <p:cNvPr id="43" name="Rectangle 42"/>
          <p:cNvSpPr>
            <a:spLocks/>
          </p:cNvSpPr>
          <p:nvPr/>
        </p:nvSpPr>
        <p:spPr>
          <a:xfrm>
            <a:off x="4783063" y="3968959"/>
            <a:ext cx="728544" cy="15697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SOUTH AFRICA</a:t>
            </a:r>
          </a:p>
        </p:txBody>
      </p:sp>
      <p:sp>
        <p:nvSpPr>
          <p:cNvPr id="44" name="Rectangle 43"/>
          <p:cNvSpPr>
            <a:spLocks/>
          </p:cNvSpPr>
          <p:nvPr/>
        </p:nvSpPr>
        <p:spPr>
          <a:xfrm>
            <a:off x="6231689" y="3181200"/>
            <a:ext cx="443157" cy="180357"/>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ASIA</a:t>
            </a:r>
          </a:p>
        </p:txBody>
      </p:sp>
      <p:sp>
        <p:nvSpPr>
          <p:cNvPr id="45" name="Rectangle 44"/>
          <p:cNvSpPr>
            <a:spLocks/>
          </p:cNvSpPr>
          <p:nvPr/>
        </p:nvSpPr>
        <p:spPr>
          <a:xfrm>
            <a:off x="5563508" y="2078627"/>
            <a:ext cx="740189" cy="22898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EUROPE</a:t>
            </a:r>
          </a:p>
        </p:txBody>
      </p:sp>
      <p:sp>
        <p:nvSpPr>
          <p:cNvPr id="46" name="Rectangle 45"/>
          <p:cNvSpPr>
            <a:spLocks/>
          </p:cNvSpPr>
          <p:nvPr/>
        </p:nvSpPr>
        <p:spPr>
          <a:xfrm>
            <a:off x="7023777" y="4361408"/>
            <a:ext cx="1006234" cy="152277"/>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AUSTRALIA</a:t>
            </a:r>
          </a:p>
        </p:txBody>
      </p:sp>
      <p:cxnSp>
        <p:nvCxnSpPr>
          <p:cNvPr id="47" name="Straight Connector 46"/>
          <p:cNvCxnSpPr>
            <a:cxnSpLocks/>
          </p:cNvCxnSpPr>
          <p:nvPr/>
        </p:nvCxnSpPr>
        <p:spPr>
          <a:xfrm>
            <a:off x="3141971" y="2129505"/>
            <a:ext cx="2791630" cy="511973"/>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a:off x="3141971" y="2137421"/>
            <a:ext cx="245230" cy="437943"/>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9" name="Oval 48"/>
          <p:cNvSpPr>
            <a:spLocks/>
          </p:cNvSpPr>
          <p:nvPr/>
        </p:nvSpPr>
        <p:spPr>
          <a:xfrm>
            <a:off x="3080092" y="2065891"/>
            <a:ext cx="123756" cy="12722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0" name="Straight Connector 49"/>
          <p:cNvCxnSpPr>
            <a:cxnSpLocks/>
          </p:cNvCxnSpPr>
          <p:nvPr/>
        </p:nvCxnSpPr>
        <p:spPr>
          <a:xfrm flipH="1">
            <a:off x="5933602" y="2366859"/>
            <a:ext cx="316211" cy="307681"/>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Oval 50"/>
          <p:cNvSpPr>
            <a:spLocks/>
          </p:cNvSpPr>
          <p:nvPr/>
        </p:nvSpPr>
        <p:spPr>
          <a:xfrm>
            <a:off x="5871722" y="2577863"/>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2" name="Straight Connector 51"/>
          <p:cNvCxnSpPr>
            <a:cxnSpLocks/>
          </p:cNvCxnSpPr>
          <p:nvPr/>
        </p:nvCxnSpPr>
        <p:spPr>
          <a:xfrm flipH="1">
            <a:off x="6300193" y="2187175"/>
            <a:ext cx="969533" cy="13630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3" name="Oval 52"/>
          <p:cNvSpPr>
            <a:spLocks/>
          </p:cNvSpPr>
          <p:nvPr/>
        </p:nvSpPr>
        <p:spPr>
          <a:xfrm>
            <a:off x="6231687" y="2258262"/>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4" name="Straight Connector 53"/>
          <p:cNvCxnSpPr>
            <a:cxnSpLocks/>
          </p:cNvCxnSpPr>
          <p:nvPr/>
        </p:nvCxnSpPr>
        <p:spPr>
          <a:xfrm flipH="1">
            <a:off x="6948264" y="2232157"/>
            <a:ext cx="306156" cy="41777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5" name="Oval 54"/>
          <p:cNvSpPr>
            <a:spLocks/>
          </p:cNvSpPr>
          <p:nvPr/>
        </p:nvSpPr>
        <p:spPr>
          <a:xfrm>
            <a:off x="7236296" y="2123560"/>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6" name="Oval 55"/>
          <p:cNvSpPr>
            <a:spLocks/>
          </p:cNvSpPr>
          <p:nvPr/>
        </p:nvSpPr>
        <p:spPr>
          <a:xfrm>
            <a:off x="6890696" y="2586318"/>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7" name="Straight Connector 56"/>
          <p:cNvCxnSpPr>
            <a:cxnSpLocks/>
          </p:cNvCxnSpPr>
          <p:nvPr/>
        </p:nvCxnSpPr>
        <p:spPr>
          <a:xfrm>
            <a:off x="3399982" y="2569469"/>
            <a:ext cx="922370" cy="1098752"/>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Oval 57"/>
          <p:cNvSpPr>
            <a:spLocks/>
          </p:cNvSpPr>
          <p:nvPr/>
        </p:nvSpPr>
        <p:spPr>
          <a:xfrm>
            <a:off x="4304228" y="3649590"/>
            <a:ext cx="123756" cy="12722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9" name="Oval 58"/>
          <p:cNvSpPr>
            <a:spLocks/>
          </p:cNvSpPr>
          <p:nvPr/>
        </p:nvSpPr>
        <p:spPr>
          <a:xfrm>
            <a:off x="3348382" y="2520206"/>
            <a:ext cx="123756" cy="12722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60" name="Straight Connector 59"/>
          <p:cNvCxnSpPr>
            <a:cxnSpLocks/>
          </p:cNvCxnSpPr>
          <p:nvPr/>
        </p:nvCxnSpPr>
        <p:spPr>
          <a:xfrm>
            <a:off x="3228171" y="3070654"/>
            <a:ext cx="722983" cy="57893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cxnSpLocks/>
          </p:cNvCxnSpPr>
          <p:nvPr/>
        </p:nvCxnSpPr>
        <p:spPr>
          <a:xfrm flipH="1">
            <a:off x="3930926" y="3124789"/>
            <a:ext cx="1395192" cy="49438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2" name="Oval 61"/>
          <p:cNvSpPr>
            <a:spLocks/>
          </p:cNvSpPr>
          <p:nvPr/>
        </p:nvSpPr>
        <p:spPr>
          <a:xfrm>
            <a:off x="3827398" y="3585975"/>
            <a:ext cx="123756" cy="12722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3" name="Rectangle 62"/>
          <p:cNvSpPr>
            <a:spLocks/>
          </p:cNvSpPr>
          <p:nvPr/>
        </p:nvSpPr>
        <p:spPr>
          <a:xfrm>
            <a:off x="305651" y="1489350"/>
            <a:ext cx="1967620" cy="1546577"/>
          </a:xfrm>
          <a:prstGeom prst="rect">
            <a:avLst/>
          </a:prstGeom>
        </p:spPr>
        <p:txBody>
          <a:bodyPr wrap="square" lIns="68580" tIns="34290" rIns="68580" bIns="34290">
            <a:spAutoFit/>
          </a:bodyPr>
          <a:lstStyle/>
          <a:p>
            <a:r>
              <a:rPr lang="en-US" sz="96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9600" dirty="0">
              <a:solidFill>
                <a:schemeClr val="tx1">
                  <a:lumMod val="75000"/>
                  <a:lumOff val="25000"/>
                </a:schemeClr>
              </a:solidFill>
              <a:latin typeface="Bebas Neue" pitchFamily="34" charset="0"/>
            </a:endParaRPr>
          </a:p>
        </p:txBody>
      </p:sp>
      <p:sp>
        <p:nvSpPr>
          <p:cNvPr id="64" name="Rectangle 63"/>
          <p:cNvSpPr>
            <a:spLocks/>
          </p:cNvSpPr>
          <p:nvPr/>
        </p:nvSpPr>
        <p:spPr>
          <a:xfrm>
            <a:off x="305652" y="2569468"/>
            <a:ext cx="1916853" cy="684803"/>
          </a:xfrm>
          <a:prstGeom prst="rect">
            <a:avLst/>
          </a:prstGeom>
        </p:spPr>
        <p:txBody>
          <a:bodyPr wrap="square" lIns="68580" tIns="34290" rIns="68580" bIns="34290">
            <a:spAutoFit/>
          </a:bodyPr>
          <a:lstStyle/>
          <a:p>
            <a:r>
              <a:rPr lang="en-US" sz="4000" dirty="0">
                <a:solidFill>
                  <a:schemeClr val="tx1">
                    <a:lumMod val="75000"/>
                    <a:lumOff val="25000"/>
                  </a:schemeClr>
                </a:solidFill>
                <a:latin typeface="Bebas Neue" pitchFamily="34" charset="0"/>
                <a:ea typeface="Florin Sans" pitchFamily="2" charset="0"/>
                <a:cs typeface="Vijaya" pitchFamily="34" charset="0"/>
              </a:rPr>
              <a:t>countries</a:t>
            </a:r>
            <a:endParaRPr lang="ms-MY" sz="4000" dirty="0">
              <a:solidFill>
                <a:schemeClr val="tx1">
                  <a:lumMod val="75000"/>
                  <a:lumOff val="25000"/>
                </a:schemeClr>
              </a:solidFill>
              <a:latin typeface="Bebas Neue" pitchFamily="34" charset="0"/>
            </a:endParaRPr>
          </a:p>
        </p:txBody>
      </p:sp>
      <p:cxnSp>
        <p:nvCxnSpPr>
          <p:cNvPr id="65" name="Straight Connector 64"/>
          <p:cNvCxnSpPr>
            <a:cxnSpLocks/>
          </p:cNvCxnSpPr>
          <p:nvPr/>
        </p:nvCxnSpPr>
        <p:spPr>
          <a:xfrm flipH="1" flipV="1">
            <a:off x="5334001" y="3120146"/>
            <a:ext cx="347606" cy="169405"/>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6" name="Rectangle 65"/>
          <p:cNvSpPr>
            <a:spLocks/>
          </p:cNvSpPr>
          <p:nvPr/>
        </p:nvSpPr>
        <p:spPr>
          <a:xfrm>
            <a:off x="323528" y="3113881"/>
            <a:ext cx="2160240" cy="1592744"/>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a:p>
            <a:endParaRPr lang="en-US" sz="900" dirty="0">
              <a:solidFill>
                <a:schemeClr val="tx1">
                  <a:lumMod val="75000"/>
                  <a:lumOff val="25000"/>
                </a:schemeClr>
              </a:solidFill>
              <a:latin typeface="Liberation Sans" pitchFamily="34" charset="0"/>
            </a:endParaRPr>
          </a:p>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67" name="Oval 66"/>
          <p:cNvSpPr>
            <a:spLocks/>
          </p:cNvSpPr>
          <p:nvPr/>
        </p:nvSpPr>
        <p:spPr>
          <a:xfrm>
            <a:off x="5272122" y="3061174"/>
            <a:ext cx="123756" cy="12722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68" name="Straight Connector 67"/>
          <p:cNvCxnSpPr>
            <a:cxnSpLocks/>
          </p:cNvCxnSpPr>
          <p:nvPr/>
        </p:nvCxnSpPr>
        <p:spPr>
          <a:xfrm flipH="1" flipV="1">
            <a:off x="5676258" y="3245724"/>
            <a:ext cx="5350" cy="564488"/>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9" name="Oval 68"/>
          <p:cNvSpPr>
            <a:spLocks/>
          </p:cNvSpPr>
          <p:nvPr/>
        </p:nvSpPr>
        <p:spPr>
          <a:xfrm>
            <a:off x="5619729" y="3191764"/>
            <a:ext cx="123756" cy="12722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70" name="Straight Connector 69"/>
          <p:cNvCxnSpPr>
            <a:cxnSpLocks/>
          </p:cNvCxnSpPr>
          <p:nvPr/>
        </p:nvCxnSpPr>
        <p:spPr>
          <a:xfrm flipV="1">
            <a:off x="5709857" y="3358965"/>
            <a:ext cx="1526440" cy="506649"/>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1" name="Oval 70"/>
          <p:cNvSpPr>
            <a:spLocks/>
          </p:cNvSpPr>
          <p:nvPr/>
        </p:nvSpPr>
        <p:spPr>
          <a:xfrm>
            <a:off x="5619729" y="3784527"/>
            <a:ext cx="123756" cy="12722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72" name="Straight Connector 71"/>
          <p:cNvCxnSpPr>
            <a:cxnSpLocks/>
          </p:cNvCxnSpPr>
          <p:nvPr/>
        </p:nvCxnSpPr>
        <p:spPr>
          <a:xfrm flipH="1" flipV="1">
            <a:off x="7293777" y="3356735"/>
            <a:ext cx="457335" cy="706929"/>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3" name="Oval 72"/>
          <p:cNvSpPr>
            <a:spLocks/>
          </p:cNvSpPr>
          <p:nvPr/>
        </p:nvSpPr>
        <p:spPr>
          <a:xfrm>
            <a:off x="7668344" y="3955067"/>
            <a:ext cx="123756" cy="12722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74" name="Oval 73"/>
          <p:cNvSpPr>
            <a:spLocks/>
          </p:cNvSpPr>
          <p:nvPr/>
        </p:nvSpPr>
        <p:spPr>
          <a:xfrm>
            <a:off x="7221444" y="3268510"/>
            <a:ext cx="123756" cy="12722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75" name="Line 2"/>
          <p:cNvSpPr>
            <a:spLocks noChangeShapeType="1"/>
          </p:cNvSpPr>
          <p:nvPr/>
        </p:nvSpPr>
        <p:spPr bwMode="auto">
          <a:xfrm>
            <a:off x="1033193" y="119247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76" name="Text Box 7"/>
          <p:cNvSpPr txBox="1">
            <a:spLocks noChangeArrowheads="1"/>
          </p:cNvSpPr>
          <p:nvPr/>
        </p:nvSpPr>
        <p:spPr bwMode="auto">
          <a:xfrm>
            <a:off x="2854707" y="627847"/>
            <a:ext cx="3468257"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Sales Performance</a:t>
            </a:r>
          </a:p>
        </p:txBody>
      </p:sp>
      <p:sp>
        <p:nvSpPr>
          <p:cNvPr id="77" name="Text Box 7"/>
          <p:cNvSpPr txBox="1">
            <a:spLocks noChangeArrowheads="1"/>
          </p:cNvSpPr>
          <p:nvPr/>
        </p:nvSpPr>
        <p:spPr bwMode="auto">
          <a:xfrm>
            <a:off x="538018" y="121764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animEffect transition="in" filter="fade">
                                      <p:cBhvr>
                                        <p:cTn id="9" dur="500"/>
                                        <p:tgtEl>
                                          <p:spTgt spid="7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5"/>
                                        </p:tgtEl>
                                        <p:attrNameLst>
                                          <p:attrName>style.visibility</p:attrName>
                                        </p:attrNameLst>
                                      </p:cBhvr>
                                      <p:to>
                                        <p:strVal val="visible"/>
                                      </p:to>
                                    </p:set>
                                    <p:anim calcmode="lin" valueType="num">
                                      <p:cBhvr>
                                        <p:cTn id="13" dur="500" fill="hold"/>
                                        <p:tgtEl>
                                          <p:spTgt spid="75"/>
                                        </p:tgtEl>
                                        <p:attrNameLst>
                                          <p:attrName>ppt_w</p:attrName>
                                        </p:attrNameLst>
                                      </p:cBhvr>
                                      <p:tavLst>
                                        <p:tav tm="0">
                                          <p:val>
                                            <p:fltVal val="0"/>
                                          </p:val>
                                        </p:tav>
                                        <p:tav tm="100000">
                                          <p:val>
                                            <p:strVal val="#ppt_w"/>
                                          </p:val>
                                        </p:tav>
                                      </p:tavLst>
                                    </p:anim>
                                    <p:anim calcmode="lin" valueType="num">
                                      <p:cBhvr>
                                        <p:cTn id="14" dur="500" fill="hold"/>
                                        <p:tgtEl>
                                          <p:spTgt spid="75"/>
                                        </p:tgtEl>
                                        <p:attrNameLst>
                                          <p:attrName>ppt_h</p:attrName>
                                        </p:attrNameLst>
                                      </p:cBhvr>
                                      <p:tavLst>
                                        <p:tav tm="0">
                                          <p:val>
                                            <p:fltVal val="0"/>
                                          </p:val>
                                        </p:tav>
                                        <p:tav tm="100000">
                                          <p:val>
                                            <p:strVal val="#ppt_h"/>
                                          </p:val>
                                        </p:tav>
                                      </p:tavLst>
                                    </p:anim>
                                    <p:animEffect transition="in" filter="fade">
                                      <p:cBhvr>
                                        <p:cTn id="15" dur="500"/>
                                        <p:tgtEl>
                                          <p:spTgt spid="7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p:cTn id="19" dur="500" fill="hold"/>
                                        <p:tgtEl>
                                          <p:spTgt spid="77"/>
                                        </p:tgtEl>
                                        <p:attrNameLst>
                                          <p:attrName>ppt_w</p:attrName>
                                        </p:attrNameLst>
                                      </p:cBhvr>
                                      <p:tavLst>
                                        <p:tav tm="0">
                                          <p:val>
                                            <p:fltVal val="0"/>
                                          </p:val>
                                        </p:tav>
                                        <p:tav tm="100000">
                                          <p:val>
                                            <p:strVal val="#ppt_w"/>
                                          </p:val>
                                        </p:tav>
                                      </p:tavLst>
                                    </p:anim>
                                    <p:anim calcmode="lin" valueType="num">
                                      <p:cBhvr>
                                        <p:cTn id="20" dur="500" fill="hold"/>
                                        <p:tgtEl>
                                          <p:spTgt spid="77"/>
                                        </p:tgtEl>
                                        <p:attrNameLst>
                                          <p:attrName>ppt_h</p:attrName>
                                        </p:attrNameLst>
                                      </p:cBhvr>
                                      <p:tavLst>
                                        <p:tav tm="0">
                                          <p:val>
                                            <p:fltVal val="0"/>
                                          </p:val>
                                        </p:tav>
                                        <p:tav tm="100000">
                                          <p:val>
                                            <p:strVal val="#ppt_h"/>
                                          </p:val>
                                        </p:tav>
                                      </p:tavLst>
                                    </p:anim>
                                    <p:animEffect transition="in" filter="fade">
                                      <p:cBhvr>
                                        <p:cTn id="21" dur="500"/>
                                        <p:tgtEl>
                                          <p:spTgt spid="77"/>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63"/>
                                        </p:tgtEl>
                                        <p:attrNameLst>
                                          <p:attrName>style.visibility</p:attrName>
                                        </p:attrNameLst>
                                      </p:cBhvr>
                                      <p:to>
                                        <p:strVal val="visible"/>
                                      </p:to>
                                    </p:set>
                                    <p:anim calcmode="lin" valueType="num">
                                      <p:cBhvr additive="base">
                                        <p:cTn id="25" dur="750" fill="hold"/>
                                        <p:tgtEl>
                                          <p:spTgt spid="63"/>
                                        </p:tgtEl>
                                        <p:attrNameLst>
                                          <p:attrName>ppt_x</p:attrName>
                                        </p:attrNameLst>
                                      </p:cBhvr>
                                      <p:tavLst>
                                        <p:tav tm="0">
                                          <p:val>
                                            <p:strVal val="#ppt_x"/>
                                          </p:val>
                                        </p:tav>
                                        <p:tav tm="100000">
                                          <p:val>
                                            <p:strVal val="#ppt_x"/>
                                          </p:val>
                                        </p:tav>
                                      </p:tavLst>
                                    </p:anim>
                                    <p:anim calcmode="lin" valueType="num">
                                      <p:cBhvr additive="base">
                                        <p:cTn id="26" dur="750" fill="hold"/>
                                        <p:tgtEl>
                                          <p:spTgt spid="63"/>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64"/>
                                        </p:tgtEl>
                                        <p:attrNameLst>
                                          <p:attrName>style.visibility</p:attrName>
                                        </p:attrNameLst>
                                      </p:cBhvr>
                                      <p:to>
                                        <p:strVal val="visible"/>
                                      </p:to>
                                    </p:set>
                                    <p:anim calcmode="lin" valueType="num">
                                      <p:cBhvr additive="base">
                                        <p:cTn id="29" dur="750" fill="hold"/>
                                        <p:tgtEl>
                                          <p:spTgt spid="64"/>
                                        </p:tgtEl>
                                        <p:attrNameLst>
                                          <p:attrName>ppt_x</p:attrName>
                                        </p:attrNameLst>
                                      </p:cBhvr>
                                      <p:tavLst>
                                        <p:tav tm="0">
                                          <p:val>
                                            <p:strVal val="#ppt_x"/>
                                          </p:val>
                                        </p:tav>
                                        <p:tav tm="100000">
                                          <p:val>
                                            <p:strVal val="#ppt_x"/>
                                          </p:val>
                                        </p:tav>
                                      </p:tavLst>
                                    </p:anim>
                                    <p:anim calcmode="lin" valueType="num">
                                      <p:cBhvr additive="base">
                                        <p:cTn id="30" dur="750" fill="hold"/>
                                        <p:tgtEl>
                                          <p:spTgt spid="64"/>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66"/>
                                        </p:tgtEl>
                                        <p:attrNameLst>
                                          <p:attrName>style.visibility</p:attrName>
                                        </p:attrNameLst>
                                      </p:cBhvr>
                                      <p:to>
                                        <p:strVal val="visible"/>
                                      </p:to>
                                    </p:set>
                                    <p:anim calcmode="lin" valueType="num">
                                      <p:cBhvr additive="base">
                                        <p:cTn id="33" dur="750" fill="hold"/>
                                        <p:tgtEl>
                                          <p:spTgt spid="66"/>
                                        </p:tgtEl>
                                        <p:attrNameLst>
                                          <p:attrName>ppt_x</p:attrName>
                                        </p:attrNameLst>
                                      </p:cBhvr>
                                      <p:tavLst>
                                        <p:tav tm="0">
                                          <p:val>
                                            <p:strVal val="#ppt_x"/>
                                          </p:val>
                                        </p:tav>
                                        <p:tav tm="100000">
                                          <p:val>
                                            <p:strVal val="#ppt_x"/>
                                          </p:val>
                                        </p:tav>
                                      </p:tavLst>
                                    </p:anim>
                                    <p:anim calcmode="lin" valueType="num">
                                      <p:cBhvr additive="base">
                                        <p:cTn id="34" dur="750" fill="hold"/>
                                        <p:tgtEl>
                                          <p:spTgt spid="66"/>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250"/>
                                        <p:tgtEl>
                                          <p:spTgt spid="41"/>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250"/>
                                        <p:tgtEl>
                                          <p:spTgt spid="42"/>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250"/>
                                        <p:tgtEl>
                                          <p:spTgt spid="43"/>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250"/>
                                        <p:tgtEl>
                                          <p:spTgt spid="45"/>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250"/>
                                        <p:tgtEl>
                                          <p:spTgt spid="44"/>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250"/>
                                        <p:tgtEl>
                                          <p:spTgt spid="46"/>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p:cTn id="66" dur="500" fill="hold"/>
                                        <p:tgtEl>
                                          <p:spTgt spid="56"/>
                                        </p:tgtEl>
                                        <p:attrNameLst>
                                          <p:attrName>ppt_w</p:attrName>
                                        </p:attrNameLst>
                                      </p:cBhvr>
                                      <p:tavLst>
                                        <p:tav tm="0">
                                          <p:val>
                                            <p:fltVal val="0"/>
                                          </p:val>
                                        </p:tav>
                                        <p:tav tm="100000">
                                          <p:val>
                                            <p:strVal val="#ppt_w"/>
                                          </p:val>
                                        </p:tav>
                                      </p:tavLst>
                                    </p:anim>
                                    <p:anim calcmode="lin" valueType="num">
                                      <p:cBhvr>
                                        <p:cTn id="67" dur="500" fill="hold"/>
                                        <p:tgtEl>
                                          <p:spTgt spid="56"/>
                                        </p:tgtEl>
                                        <p:attrNameLst>
                                          <p:attrName>ppt_h</p:attrName>
                                        </p:attrNameLst>
                                      </p:cBhvr>
                                      <p:tavLst>
                                        <p:tav tm="0">
                                          <p:val>
                                            <p:fltVal val="0"/>
                                          </p:val>
                                        </p:tav>
                                        <p:tav tm="100000">
                                          <p:val>
                                            <p:strVal val="#ppt_h"/>
                                          </p:val>
                                        </p:tav>
                                      </p:tavLst>
                                    </p:anim>
                                    <p:animEffect transition="in" filter="fade">
                                      <p:cBhvr>
                                        <p:cTn id="68" dur="500"/>
                                        <p:tgtEl>
                                          <p:spTgt spid="56"/>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54"/>
                                        </p:tgtEl>
                                        <p:attrNameLst>
                                          <p:attrName>style.visibility</p:attrName>
                                        </p:attrNameLst>
                                      </p:cBhvr>
                                      <p:to>
                                        <p:strVal val="visible"/>
                                      </p:to>
                                    </p:set>
                                    <p:animEffect transition="in" filter="wipe(down)">
                                      <p:cBhvr>
                                        <p:cTn id="72" dur="500"/>
                                        <p:tgtEl>
                                          <p:spTgt spid="54"/>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fltVal val="0"/>
                                          </p:val>
                                        </p:tav>
                                        <p:tav tm="100000">
                                          <p:val>
                                            <p:strVal val="#ppt_w"/>
                                          </p:val>
                                        </p:tav>
                                      </p:tavLst>
                                    </p:anim>
                                    <p:anim calcmode="lin" valueType="num">
                                      <p:cBhvr>
                                        <p:cTn id="77" dur="500" fill="hold"/>
                                        <p:tgtEl>
                                          <p:spTgt spid="55"/>
                                        </p:tgtEl>
                                        <p:attrNameLst>
                                          <p:attrName>ppt_h</p:attrName>
                                        </p:attrNameLst>
                                      </p:cBhvr>
                                      <p:tavLst>
                                        <p:tav tm="0">
                                          <p:val>
                                            <p:fltVal val="0"/>
                                          </p:val>
                                        </p:tav>
                                        <p:tav tm="100000">
                                          <p:val>
                                            <p:strVal val="#ppt_h"/>
                                          </p:val>
                                        </p:tav>
                                      </p:tavLst>
                                    </p:anim>
                                    <p:animEffect transition="in" filter="fade">
                                      <p:cBhvr>
                                        <p:cTn id="78" dur="500"/>
                                        <p:tgtEl>
                                          <p:spTgt spid="55"/>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wipe(right)">
                                      <p:cBhvr>
                                        <p:cTn id="82" dur="500"/>
                                        <p:tgtEl>
                                          <p:spTgt spid="52"/>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p:cTn id="86" dur="500" fill="hold"/>
                                        <p:tgtEl>
                                          <p:spTgt spid="53"/>
                                        </p:tgtEl>
                                        <p:attrNameLst>
                                          <p:attrName>ppt_w</p:attrName>
                                        </p:attrNameLst>
                                      </p:cBhvr>
                                      <p:tavLst>
                                        <p:tav tm="0">
                                          <p:val>
                                            <p:fltVal val="0"/>
                                          </p:val>
                                        </p:tav>
                                        <p:tav tm="100000">
                                          <p:val>
                                            <p:strVal val="#ppt_w"/>
                                          </p:val>
                                        </p:tav>
                                      </p:tavLst>
                                    </p:anim>
                                    <p:anim calcmode="lin" valueType="num">
                                      <p:cBhvr>
                                        <p:cTn id="87" dur="500" fill="hold"/>
                                        <p:tgtEl>
                                          <p:spTgt spid="53"/>
                                        </p:tgtEl>
                                        <p:attrNameLst>
                                          <p:attrName>ppt_h</p:attrName>
                                        </p:attrNameLst>
                                      </p:cBhvr>
                                      <p:tavLst>
                                        <p:tav tm="0">
                                          <p:val>
                                            <p:fltVal val="0"/>
                                          </p:val>
                                        </p:tav>
                                        <p:tav tm="100000">
                                          <p:val>
                                            <p:strVal val="#ppt_h"/>
                                          </p:val>
                                        </p:tav>
                                      </p:tavLst>
                                    </p:anim>
                                    <p:animEffect transition="in" filter="fade">
                                      <p:cBhvr>
                                        <p:cTn id="88" dur="500"/>
                                        <p:tgtEl>
                                          <p:spTgt spid="53"/>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wipe(right)">
                                      <p:cBhvr>
                                        <p:cTn id="92" dur="500"/>
                                        <p:tgtEl>
                                          <p:spTgt spid="50"/>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51"/>
                                        </p:tgtEl>
                                        <p:attrNameLst>
                                          <p:attrName>style.visibility</p:attrName>
                                        </p:attrNameLst>
                                      </p:cBhvr>
                                      <p:to>
                                        <p:strVal val="visible"/>
                                      </p:to>
                                    </p:set>
                                    <p:anim calcmode="lin" valueType="num">
                                      <p:cBhvr>
                                        <p:cTn id="96" dur="500" fill="hold"/>
                                        <p:tgtEl>
                                          <p:spTgt spid="51"/>
                                        </p:tgtEl>
                                        <p:attrNameLst>
                                          <p:attrName>ppt_w</p:attrName>
                                        </p:attrNameLst>
                                      </p:cBhvr>
                                      <p:tavLst>
                                        <p:tav tm="0">
                                          <p:val>
                                            <p:fltVal val="0"/>
                                          </p:val>
                                        </p:tav>
                                        <p:tav tm="100000">
                                          <p:val>
                                            <p:strVal val="#ppt_w"/>
                                          </p:val>
                                        </p:tav>
                                      </p:tavLst>
                                    </p:anim>
                                    <p:anim calcmode="lin" valueType="num">
                                      <p:cBhvr>
                                        <p:cTn id="97" dur="500" fill="hold"/>
                                        <p:tgtEl>
                                          <p:spTgt spid="51"/>
                                        </p:tgtEl>
                                        <p:attrNameLst>
                                          <p:attrName>ppt_h</p:attrName>
                                        </p:attrNameLst>
                                      </p:cBhvr>
                                      <p:tavLst>
                                        <p:tav tm="0">
                                          <p:val>
                                            <p:fltVal val="0"/>
                                          </p:val>
                                        </p:tav>
                                        <p:tav tm="100000">
                                          <p:val>
                                            <p:strVal val="#ppt_h"/>
                                          </p:val>
                                        </p:tav>
                                      </p:tavLst>
                                    </p:anim>
                                    <p:animEffect transition="in" filter="fade">
                                      <p:cBhvr>
                                        <p:cTn id="98" dur="500"/>
                                        <p:tgtEl>
                                          <p:spTgt spid="51"/>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right)">
                                      <p:cBhvr>
                                        <p:cTn id="102" dur="500"/>
                                        <p:tgtEl>
                                          <p:spTgt spid="47"/>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p:cTn id="106" dur="500" fill="hold"/>
                                        <p:tgtEl>
                                          <p:spTgt spid="49"/>
                                        </p:tgtEl>
                                        <p:attrNameLst>
                                          <p:attrName>ppt_w</p:attrName>
                                        </p:attrNameLst>
                                      </p:cBhvr>
                                      <p:tavLst>
                                        <p:tav tm="0">
                                          <p:val>
                                            <p:fltVal val="0"/>
                                          </p:val>
                                        </p:tav>
                                        <p:tav tm="100000">
                                          <p:val>
                                            <p:strVal val="#ppt_w"/>
                                          </p:val>
                                        </p:tav>
                                      </p:tavLst>
                                    </p:anim>
                                    <p:anim calcmode="lin" valueType="num">
                                      <p:cBhvr>
                                        <p:cTn id="107" dur="500" fill="hold"/>
                                        <p:tgtEl>
                                          <p:spTgt spid="49"/>
                                        </p:tgtEl>
                                        <p:attrNameLst>
                                          <p:attrName>ppt_h</p:attrName>
                                        </p:attrNameLst>
                                      </p:cBhvr>
                                      <p:tavLst>
                                        <p:tav tm="0">
                                          <p:val>
                                            <p:fltVal val="0"/>
                                          </p:val>
                                        </p:tav>
                                        <p:tav tm="100000">
                                          <p:val>
                                            <p:strVal val="#ppt_h"/>
                                          </p:val>
                                        </p:tav>
                                      </p:tavLst>
                                    </p:anim>
                                    <p:animEffect transition="in" filter="fade">
                                      <p:cBhvr>
                                        <p:cTn id="108" dur="500"/>
                                        <p:tgtEl>
                                          <p:spTgt spid="49"/>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wipe(up)">
                                      <p:cBhvr>
                                        <p:cTn id="112" dur="500"/>
                                        <p:tgtEl>
                                          <p:spTgt spid="48"/>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59"/>
                                        </p:tgtEl>
                                        <p:attrNameLst>
                                          <p:attrName>style.visibility</p:attrName>
                                        </p:attrNameLst>
                                      </p:cBhvr>
                                      <p:to>
                                        <p:strVal val="visible"/>
                                      </p:to>
                                    </p:set>
                                    <p:anim calcmode="lin" valueType="num">
                                      <p:cBhvr>
                                        <p:cTn id="116" dur="500" fill="hold"/>
                                        <p:tgtEl>
                                          <p:spTgt spid="59"/>
                                        </p:tgtEl>
                                        <p:attrNameLst>
                                          <p:attrName>ppt_w</p:attrName>
                                        </p:attrNameLst>
                                      </p:cBhvr>
                                      <p:tavLst>
                                        <p:tav tm="0">
                                          <p:val>
                                            <p:fltVal val="0"/>
                                          </p:val>
                                        </p:tav>
                                        <p:tav tm="100000">
                                          <p:val>
                                            <p:strVal val="#ppt_w"/>
                                          </p:val>
                                        </p:tav>
                                      </p:tavLst>
                                    </p:anim>
                                    <p:anim calcmode="lin" valueType="num">
                                      <p:cBhvr>
                                        <p:cTn id="117" dur="500" fill="hold"/>
                                        <p:tgtEl>
                                          <p:spTgt spid="59"/>
                                        </p:tgtEl>
                                        <p:attrNameLst>
                                          <p:attrName>ppt_h</p:attrName>
                                        </p:attrNameLst>
                                      </p:cBhvr>
                                      <p:tavLst>
                                        <p:tav tm="0">
                                          <p:val>
                                            <p:fltVal val="0"/>
                                          </p:val>
                                        </p:tav>
                                        <p:tav tm="100000">
                                          <p:val>
                                            <p:strVal val="#ppt_h"/>
                                          </p:val>
                                        </p:tav>
                                      </p:tavLst>
                                    </p:anim>
                                    <p:animEffect transition="in" filter="fade">
                                      <p:cBhvr>
                                        <p:cTn id="118" dur="500"/>
                                        <p:tgtEl>
                                          <p:spTgt spid="59"/>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57"/>
                                        </p:tgtEl>
                                        <p:attrNameLst>
                                          <p:attrName>style.visibility</p:attrName>
                                        </p:attrNameLst>
                                      </p:cBhvr>
                                      <p:to>
                                        <p:strVal val="visible"/>
                                      </p:to>
                                    </p:set>
                                    <p:animEffect transition="in" filter="wipe(up)">
                                      <p:cBhvr>
                                        <p:cTn id="122" dur="500"/>
                                        <p:tgtEl>
                                          <p:spTgt spid="57"/>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58"/>
                                        </p:tgtEl>
                                        <p:attrNameLst>
                                          <p:attrName>style.visibility</p:attrName>
                                        </p:attrNameLst>
                                      </p:cBhvr>
                                      <p:to>
                                        <p:strVal val="visible"/>
                                      </p:to>
                                    </p:set>
                                    <p:anim calcmode="lin" valueType="num">
                                      <p:cBhvr>
                                        <p:cTn id="126" dur="500" fill="hold"/>
                                        <p:tgtEl>
                                          <p:spTgt spid="58"/>
                                        </p:tgtEl>
                                        <p:attrNameLst>
                                          <p:attrName>ppt_w</p:attrName>
                                        </p:attrNameLst>
                                      </p:cBhvr>
                                      <p:tavLst>
                                        <p:tav tm="0">
                                          <p:val>
                                            <p:fltVal val="0"/>
                                          </p:val>
                                        </p:tav>
                                        <p:tav tm="100000">
                                          <p:val>
                                            <p:strVal val="#ppt_w"/>
                                          </p:val>
                                        </p:tav>
                                      </p:tavLst>
                                    </p:anim>
                                    <p:anim calcmode="lin" valueType="num">
                                      <p:cBhvr>
                                        <p:cTn id="127" dur="500" fill="hold"/>
                                        <p:tgtEl>
                                          <p:spTgt spid="58"/>
                                        </p:tgtEl>
                                        <p:attrNameLst>
                                          <p:attrName>ppt_h</p:attrName>
                                        </p:attrNameLst>
                                      </p:cBhvr>
                                      <p:tavLst>
                                        <p:tav tm="0">
                                          <p:val>
                                            <p:fltVal val="0"/>
                                          </p:val>
                                        </p:tav>
                                        <p:tav tm="100000">
                                          <p:val>
                                            <p:strVal val="#ppt_h"/>
                                          </p:val>
                                        </p:tav>
                                      </p:tavLst>
                                    </p:anim>
                                    <p:animEffect transition="in" filter="fade">
                                      <p:cBhvr>
                                        <p:cTn id="128" dur="500"/>
                                        <p:tgtEl>
                                          <p:spTgt spid="58"/>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60"/>
                                        </p:tgtEl>
                                        <p:attrNameLst>
                                          <p:attrName>style.visibility</p:attrName>
                                        </p:attrNameLst>
                                      </p:cBhvr>
                                      <p:to>
                                        <p:strVal val="visible"/>
                                      </p:to>
                                    </p:set>
                                    <p:animEffect transition="in" filter="wipe(right)">
                                      <p:cBhvr>
                                        <p:cTn id="132" dur="500"/>
                                        <p:tgtEl>
                                          <p:spTgt spid="60"/>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62"/>
                                        </p:tgtEl>
                                        <p:attrNameLst>
                                          <p:attrName>style.visibility</p:attrName>
                                        </p:attrNameLst>
                                      </p:cBhvr>
                                      <p:to>
                                        <p:strVal val="visible"/>
                                      </p:to>
                                    </p:set>
                                    <p:anim calcmode="lin" valueType="num">
                                      <p:cBhvr>
                                        <p:cTn id="136" dur="500" fill="hold"/>
                                        <p:tgtEl>
                                          <p:spTgt spid="62"/>
                                        </p:tgtEl>
                                        <p:attrNameLst>
                                          <p:attrName>ppt_w</p:attrName>
                                        </p:attrNameLst>
                                      </p:cBhvr>
                                      <p:tavLst>
                                        <p:tav tm="0">
                                          <p:val>
                                            <p:fltVal val="0"/>
                                          </p:val>
                                        </p:tav>
                                        <p:tav tm="100000">
                                          <p:val>
                                            <p:strVal val="#ppt_w"/>
                                          </p:val>
                                        </p:tav>
                                      </p:tavLst>
                                    </p:anim>
                                    <p:anim calcmode="lin" valueType="num">
                                      <p:cBhvr>
                                        <p:cTn id="137" dur="500" fill="hold"/>
                                        <p:tgtEl>
                                          <p:spTgt spid="62"/>
                                        </p:tgtEl>
                                        <p:attrNameLst>
                                          <p:attrName>ppt_h</p:attrName>
                                        </p:attrNameLst>
                                      </p:cBhvr>
                                      <p:tavLst>
                                        <p:tav tm="0">
                                          <p:val>
                                            <p:fltVal val="0"/>
                                          </p:val>
                                        </p:tav>
                                        <p:tav tm="100000">
                                          <p:val>
                                            <p:strVal val="#ppt_h"/>
                                          </p:val>
                                        </p:tav>
                                      </p:tavLst>
                                    </p:anim>
                                    <p:animEffect transition="in" filter="fade">
                                      <p:cBhvr>
                                        <p:cTn id="138" dur="500"/>
                                        <p:tgtEl>
                                          <p:spTgt spid="62"/>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61"/>
                                        </p:tgtEl>
                                        <p:attrNameLst>
                                          <p:attrName>style.visibility</p:attrName>
                                        </p:attrNameLst>
                                      </p:cBhvr>
                                      <p:to>
                                        <p:strVal val="visible"/>
                                      </p:to>
                                    </p:set>
                                    <p:animEffect transition="in" filter="wipe(left)">
                                      <p:cBhvr>
                                        <p:cTn id="142" dur="500"/>
                                        <p:tgtEl>
                                          <p:spTgt spid="61"/>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67"/>
                                        </p:tgtEl>
                                        <p:attrNameLst>
                                          <p:attrName>style.visibility</p:attrName>
                                        </p:attrNameLst>
                                      </p:cBhvr>
                                      <p:to>
                                        <p:strVal val="visible"/>
                                      </p:to>
                                    </p:set>
                                    <p:anim calcmode="lin" valueType="num">
                                      <p:cBhvr>
                                        <p:cTn id="146" dur="500" fill="hold"/>
                                        <p:tgtEl>
                                          <p:spTgt spid="67"/>
                                        </p:tgtEl>
                                        <p:attrNameLst>
                                          <p:attrName>ppt_w</p:attrName>
                                        </p:attrNameLst>
                                      </p:cBhvr>
                                      <p:tavLst>
                                        <p:tav tm="0">
                                          <p:val>
                                            <p:fltVal val="0"/>
                                          </p:val>
                                        </p:tav>
                                        <p:tav tm="100000">
                                          <p:val>
                                            <p:strVal val="#ppt_w"/>
                                          </p:val>
                                        </p:tav>
                                      </p:tavLst>
                                    </p:anim>
                                    <p:anim calcmode="lin" valueType="num">
                                      <p:cBhvr>
                                        <p:cTn id="147" dur="500" fill="hold"/>
                                        <p:tgtEl>
                                          <p:spTgt spid="67"/>
                                        </p:tgtEl>
                                        <p:attrNameLst>
                                          <p:attrName>ppt_h</p:attrName>
                                        </p:attrNameLst>
                                      </p:cBhvr>
                                      <p:tavLst>
                                        <p:tav tm="0">
                                          <p:val>
                                            <p:fltVal val="0"/>
                                          </p:val>
                                        </p:tav>
                                        <p:tav tm="100000">
                                          <p:val>
                                            <p:strVal val="#ppt_h"/>
                                          </p:val>
                                        </p:tav>
                                      </p:tavLst>
                                    </p:anim>
                                    <p:animEffect transition="in" filter="fade">
                                      <p:cBhvr>
                                        <p:cTn id="148" dur="500"/>
                                        <p:tgtEl>
                                          <p:spTgt spid="67"/>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65"/>
                                        </p:tgtEl>
                                        <p:attrNameLst>
                                          <p:attrName>style.visibility</p:attrName>
                                        </p:attrNameLst>
                                      </p:cBhvr>
                                      <p:to>
                                        <p:strVal val="visible"/>
                                      </p:to>
                                    </p:set>
                                    <p:animEffect transition="in" filter="wipe(left)">
                                      <p:cBhvr>
                                        <p:cTn id="152" dur="500"/>
                                        <p:tgtEl>
                                          <p:spTgt spid="65"/>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69"/>
                                        </p:tgtEl>
                                        <p:attrNameLst>
                                          <p:attrName>style.visibility</p:attrName>
                                        </p:attrNameLst>
                                      </p:cBhvr>
                                      <p:to>
                                        <p:strVal val="visible"/>
                                      </p:to>
                                    </p:set>
                                    <p:anim calcmode="lin" valueType="num">
                                      <p:cBhvr>
                                        <p:cTn id="156" dur="500" fill="hold"/>
                                        <p:tgtEl>
                                          <p:spTgt spid="69"/>
                                        </p:tgtEl>
                                        <p:attrNameLst>
                                          <p:attrName>ppt_w</p:attrName>
                                        </p:attrNameLst>
                                      </p:cBhvr>
                                      <p:tavLst>
                                        <p:tav tm="0">
                                          <p:val>
                                            <p:fltVal val="0"/>
                                          </p:val>
                                        </p:tav>
                                        <p:tav tm="100000">
                                          <p:val>
                                            <p:strVal val="#ppt_w"/>
                                          </p:val>
                                        </p:tav>
                                      </p:tavLst>
                                    </p:anim>
                                    <p:anim calcmode="lin" valueType="num">
                                      <p:cBhvr>
                                        <p:cTn id="157" dur="500" fill="hold"/>
                                        <p:tgtEl>
                                          <p:spTgt spid="69"/>
                                        </p:tgtEl>
                                        <p:attrNameLst>
                                          <p:attrName>ppt_h</p:attrName>
                                        </p:attrNameLst>
                                      </p:cBhvr>
                                      <p:tavLst>
                                        <p:tav tm="0">
                                          <p:val>
                                            <p:fltVal val="0"/>
                                          </p:val>
                                        </p:tav>
                                        <p:tav tm="100000">
                                          <p:val>
                                            <p:strVal val="#ppt_h"/>
                                          </p:val>
                                        </p:tav>
                                      </p:tavLst>
                                    </p:anim>
                                    <p:animEffect transition="in" filter="fade">
                                      <p:cBhvr>
                                        <p:cTn id="158" dur="500"/>
                                        <p:tgtEl>
                                          <p:spTgt spid="69"/>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68"/>
                                        </p:tgtEl>
                                        <p:attrNameLst>
                                          <p:attrName>style.visibility</p:attrName>
                                        </p:attrNameLst>
                                      </p:cBhvr>
                                      <p:to>
                                        <p:strVal val="visible"/>
                                      </p:to>
                                    </p:set>
                                    <p:animEffect transition="in" filter="wipe(up)">
                                      <p:cBhvr>
                                        <p:cTn id="162" dur="500"/>
                                        <p:tgtEl>
                                          <p:spTgt spid="68"/>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71"/>
                                        </p:tgtEl>
                                        <p:attrNameLst>
                                          <p:attrName>style.visibility</p:attrName>
                                        </p:attrNameLst>
                                      </p:cBhvr>
                                      <p:to>
                                        <p:strVal val="visible"/>
                                      </p:to>
                                    </p:set>
                                    <p:anim calcmode="lin" valueType="num">
                                      <p:cBhvr>
                                        <p:cTn id="166" dur="500" fill="hold"/>
                                        <p:tgtEl>
                                          <p:spTgt spid="71"/>
                                        </p:tgtEl>
                                        <p:attrNameLst>
                                          <p:attrName>ppt_w</p:attrName>
                                        </p:attrNameLst>
                                      </p:cBhvr>
                                      <p:tavLst>
                                        <p:tav tm="0">
                                          <p:val>
                                            <p:fltVal val="0"/>
                                          </p:val>
                                        </p:tav>
                                        <p:tav tm="100000">
                                          <p:val>
                                            <p:strVal val="#ppt_w"/>
                                          </p:val>
                                        </p:tav>
                                      </p:tavLst>
                                    </p:anim>
                                    <p:anim calcmode="lin" valueType="num">
                                      <p:cBhvr>
                                        <p:cTn id="167" dur="500" fill="hold"/>
                                        <p:tgtEl>
                                          <p:spTgt spid="71"/>
                                        </p:tgtEl>
                                        <p:attrNameLst>
                                          <p:attrName>ppt_h</p:attrName>
                                        </p:attrNameLst>
                                      </p:cBhvr>
                                      <p:tavLst>
                                        <p:tav tm="0">
                                          <p:val>
                                            <p:fltVal val="0"/>
                                          </p:val>
                                        </p:tav>
                                        <p:tav tm="100000">
                                          <p:val>
                                            <p:strVal val="#ppt_h"/>
                                          </p:val>
                                        </p:tav>
                                      </p:tavLst>
                                    </p:anim>
                                    <p:animEffect transition="in" filter="fade">
                                      <p:cBhvr>
                                        <p:cTn id="168" dur="500"/>
                                        <p:tgtEl>
                                          <p:spTgt spid="71"/>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70"/>
                                        </p:tgtEl>
                                        <p:attrNameLst>
                                          <p:attrName>style.visibility</p:attrName>
                                        </p:attrNameLst>
                                      </p:cBhvr>
                                      <p:to>
                                        <p:strVal val="visible"/>
                                      </p:to>
                                    </p:set>
                                    <p:animEffect transition="in" filter="wipe(left)">
                                      <p:cBhvr>
                                        <p:cTn id="172" dur="500"/>
                                        <p:tgtEl>
                                          <p:spTgt spid="70"/>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74"/>
                                        </p:tgtEl>
                                        <p:attrNameLst>
                                          <p:attrName>style.visibility</p:attrName>
                                        </p:attrNameLst>
                                      </p:cBhvr>
                                      <p:to>
                                        <p:strVal val="visible"/>
                                      </p:to>
                                    </p:set>
                                    <p:anim calcmode="lin" valueType="num">
                                      <p:cBhvr>
                                        <p:cTn id="176" dur="500" fill="hold"/>
                                        <p:tgtEl>
                                          <p:spTgt spid="74"/>
                                        </p:tgtEl>
                                        <p:attrNameLst>
                                          <p:attrName>ppt_w</p:attrName>
                                        </p:attrNameLst>
                                      </p:cBhvr>
                                      <p:tavLst>
                                        <p:tav tm="0">
                                          <p:val>
                                            <p:fltVal val="0"/>
                                          </p:val>
                                        </p:tav>
                                        <p:tav tm="100000">
                                          <p:val>
                                            <p:strVal val="#ppt_w"/>
                                          </p:val>
                                        </p:tav>
                                      </p:tavLst>
                                    </p:anim>
                                    <p:anim calcmode="lin" valueType="num">
                                      <p:cBhvr>
                                        <p:cTn id="177" dur="500" fill="hold"/>
                                        <p:tgtEl>
                                          <p:spTgt spid="74"/>
                                        </p:tgtEl>
                                        <p:attrNameLst>
                                          <p:attrName>ppt_h</p:attrName>
                                        </p:attrNameLst>
                                      </p:cBhvr>
                                      <p:tavLst>
                                        <p:tav tm="0">
                                          <p:val>
                                            <p:fltVal val="0"/>
                                          </p:val>
                                        </p:tav>
                                        <p:tav tm="100000">
                                          <p:val>
                                            <p:strVal val="#ppt_h"/>
                                          </p:val>
                                        </p:tav>
                                      </p:tavLst>
                                    </p:anim>
                                    <p:animEffect transition="in" filter="fade">
                                      <p:cBhvr>
                                        <p:cTn id="178" dur="500"/>
                                        <p:tgtEl>
                                          <p:spTgt spid="74"/>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72"/>
                                        </p:tgtEl>
                                        <p:attrNameLst>
                                          <p:attrName>style.visibility</p:attrName>
                                        </p:attrNameLst>
                                      </p:cBhvr>
                                      <p:to>
                                        <p:strVal val="visible"/>
                                      </p:to>
                                    </p:set>
                                    <p:animEffect transition="in" filter="wipe(left)">
                                      <p:cBhvr>
                                        <p:cTn id="182" dur="500"/>
                                        <p:tgtEl>
                                          <p:spTgt spid="72"/>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73"/>
                                        </p:tgtEl>
                                        <p:attrNameLst>
                                          <p:attrName>style.visibility</p:attrName>
                                        </p:attrNameLst>
                                      </p:cBhvr>
                                      <p:to>
                                        <p:strVal val="visible"/>
                                      </p:to>
                                    </p:set>
                                    <p:anim calcmode="lin" valueType="num">
                                      <p:cBhvr>
                                        <p:cTn id="186" dur="500" fill="hold"/>
                                        <p:tgtEl>
                                          <p:spTgt spid="73"/>
                                        </p:tgtEl>
                                        <p:attrNameLst>
                                          <p:attrName>ppt_w</p:attrName>
                                        </p:attrNameLst>
                                      </p:cBhvr>
                                      <p:tavLst>
                                        <p:tav tm="0">
                                          <p:val>
                                            <p:fltVal val="0"/>
                                          </p:val>
                                        </p:tav>
                                        <p:tav tm="100000">
                                          <p:val>
                                            <p:strVal val="#ppt_w"/>
                                          </p:val>
                                        </p:tav>
                                      </p:tavLst>
                                    </p:anim>
                                    <p:anim calcmode="lin" valueType="num">
                                      <p:cBhvr>
                                        <p:cTn id="187" dur="500" fill="hold"/>
                                        <p:tgtEl>
                                          <p:spTgt spid="73"/>
                                        </p:tgtEl>
                                        <p:attrNameLst>
                                          <p:attrName>ppt_h</p:attrName>
                                        </p:attrNameLst>
                                      </p:cBhvr>
                                      <p:tavLst>
                                        <p:tav tm="0">
                                          <p:val>
                                            <p:fltVal val="0"/>
                                          </p:val>
                                        </p:tav>
                                        <p:tav tm="100000">
                                          <p:val>
                                            <p:strVal val="#ppt_h"/>
                                          </p:val>
                                        </p:tav>
                                      </p:tavLst>
                                    </p:anim>
                                    <p:animEffect transition="in" filter="fade">
                                      <p:cBhvr>
                                        <p:cTn id="188"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9" grpId="0" animBg="1"/>
      <p:bldP spid="51" grpId="0" animBg="1"/>
      <p:bldP spid="53" grpId="0" animBg="1"/>
      <p:bldP spid="55" grpId="0" animBg="1"/>
      <p:bldP spid="56" grpId="0" animBg="1"/>
      <p:bldP spid="58" grpId="0" animBg="1"/>
      <p:bldP spid="59" grpId="0" animBg="1"/>
      <p:bldP spid="62" grpId="0" animBg="1"/>
      <p:bldP spid="63" grpId="0"/>
      <p:bldP spid="64" grpId="0"/>
      <p:bldP spid="66" grpId="0"/>
      <p:bldP spid="67" grpId="0" animBg="1"/>
      <p:bldP spid="69" grpId="0" animBg="1"/>
      <p:bldP spid="71" grpId="0" animBg="1"/>
      <p:bldP spid="73" grpId="0" animBg="1"/>
      <p:bldP spid="74" grpId="0" animBg="1"/>
      <p:bldP spid="75" grpId="0" animBg="1"/>
      <p:bldP spid="76" grpId="0"/>
      <p:bldP spid="7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a:graphicFrameLocks/>
          </p:cNvGraphicFramePr>
          <p:nvPr>
            <p:extLst>
              <p:ext uri="{D42A27DB-BD31-4B8C-83A1-F6EECF244321}">
                <p14:modId xmlns:p14="http://schemas.microsoft.com/office/powerpoint/2010/main" val="4172825541"/>
              </p:ext>
            </p:extLst>
          </p:nvPr>
        </p:nvGraphicFramePr>
        <p:xfrm>
          <a:off x="3342930" y="1839371"/>
          <a:ext cx="2458140" cy="2400300"/>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a:spLocks/>
          </p:cNvSpPr>
          <p:nvPr/>
        </p:nvSpPr>
        <p:spPr>
          <a:xfrm>
            <a:off x="699858" y="1725594"/>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2015</a:t>
            </a:r>
            <a:endParaRPr lang="en-MY" sz="2700" b="1" spc="-150" dirty="0">
              <a:latin typeface="Source Sans Pro Black" panose="020B0803030403020204" pitchFamily="34" charset="0"/>
            </a:endParaRPr>
          </a:p>
        </p:txBody>
      </p:sp>
      <p:sp>
        <p:nvSpPr>
          <p:cNvPr id="24" name="TextBox 23"/>
          <p:cNvSpPr txBox="1">
            <a:spLocks/>
          </p:cNvSpPr>
          <p:nvPr/>
        </p:nvSpPr>
        <p:spPr>
          <a:xfrm>
            <a:off x="692198" y="2098804"/>
            <a:ext cx="899926"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14,892 Sales</a:t>
            </a:r>
            <a:endParaRPr lang="en-MY" sz="1200" dirty="0">
              <a:latin typeface="Source Sans Pro Light" panose="020B0403030403020204" pitchFamily="34" charset="0"/>
            </a:endParaRPr>
          </a:p>
        </p:txBody>
      </p:sp>
      <p:sp>
        <p:nvSpPr>
          <p:cNvPr id="25" name="TextBox 24"/>
          <p:cNvSpPr txBox="1">
            <a:spLocks/>
          </p:cNvSpPr>
          <p:nvPr/>
        </p:nvSpPr>
        <p:spPr>
          <a:xfrm>
            <a:off x="703787" y="3394447"/>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2014</a:t>
            </a:r>
            <a:endParaRPr lang="en-MY" sz="2700" b="1" spc="-150" dirty="0">
              <a:latin typeface="Source Sans Pro Black" panose="020B0803030403020204" pitchFamily="34" charset="0"/>
            </a:endParaRPr>
          </a:p>
        </p:txBody>
      </p:sp>
      <p:sp>
        <p:nvSpPr>
          <p:cNvPr id="26" name="TextBox 25"/>
          <p:cNvSpPr txBox="1">
            <a:spLocks/>
          </p:cNvSpPr>
          <p:nvPr/>
        </p:nvSpPr>
        <p:spPr>
          <a:xfrm>
            <a:off x="705593" y="3767657"/>
            <a:ext cx="826188"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9,881 Sales</a:t>
            </a:r>
            <a:endParaRPr lang="en-MY" sz="1200" dirty="0">
              <a:latin typeface="Source Sans Pro Light" panose="020B0403030403020204" pitchFamily="34" charset="0"/>
            </a:endParaRPr>
          </a:p>
        </p:txBody>
      </p:sp>
      <p:cxnSp>
        <p:nvCxnSpPr>
          <p:cNvPr id="27" name="Straight Connector 26"/>
          <p:cNvCxnSpPr>
            <a:cxnSpLocks/>
          </p:cNvCxnSpPr>
          <p:nvPr/>
        </p:nvCxnSpPr>
        <p:spPr>
          <a:xfrm flipH="1">
            <a:off x="2806512" y="3884046"/>
            <a:ext cx="771525"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8" name="TextBox 27"/>
          <p:cNvSpPr txBox="1">
            <a:spLocks/>
          </p:cNvSpPr>
          <p:nvPr/>
        </p:nvSpPr>
        <p:spPr>
          <a:xfrm>
            <a:off x="6452521" y="1725594"/>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2013</a:t>
            </a:r>
            <a:endParaRPr lang="en-MY" sz="2700" b="1" spc="-150" dirty="0">
              <a:latin typeface="Source Sans Pro Black" panose="020B0803030403020204" pitchFamily="34" charset="0"/>
            </a:endParaRPr>
          </a:p>
        </p:txBody>
      </p:sp>
      <p:sp>
        <p:nvSpPr>
          <p:cNvPr id="29" name="TextBox 28"/>
          <p:cNvSpPr txBox="1">
            <a:spLocks/>
          </p:cNvSpPr>
          <p:nvPr/>
        </p:nvSpPr>
        <p:spPr>
          <a:xfrm>
            <a:off x="6445376" y="2098804"/>
            <a:ext cx="826188"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8,121 Sales</a:t>
            </a:r>
            <a:endParaRPr lang="en-MY" sz="1200" dirty="0">
              <a:latin typeface="Source Sans Pro Light" panose="020B0403030403020204" pitchFamily="34" charset="0"/>
            </a:endParaRPr>
          </a:p>
        </p:txBody>
      </p:sp>
      <p:sp>
        <p:nvSpPr>
          <p:cNvPr id="30" name="TextBox 29"/>
          <p:cNvSpPr txBox="1">
            <a:spLocks/>
          </p:cNvSpPr>
          <p:nvPr/>
        </p:nvSpPr>
        <p:spPr>
          <a:xfrm>
            <a:off x="6459664" y="3394447"/>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2012</a:t>
            </a:r>
            <a:endParaRPr lang="en-MY" sz="2700" b="1" spc="-150" dirty="0">
              <a:latin typeface="Source Sans Pro Black" panose="020B0803030403020204" pitchFamily="34" charset="0"/>
            </a:endParaRPr>
          </a:p>
        </p:txBody>
      </p:sp>
      <p:sp>
        <p:nvSpPr>
          <p:cNvPr id="31" name="TextBox 30"/>
          <p:cNvSpPr txBox="1">
            <a:spLocks/>
          </p:cNvSpPr>
          <p:nvPr/>
        </p:nvSpPr>
        <p:spPr>
          <a:xfrm>
            <a:off x="6459664" y="3767657"/>
            <a:ext cx="826188"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7,900 Sales</a:t>
            </a:r>
            <a:endParaRPr lang="en-MY" sz="1200" dirty="0">
              <a:latin typeface="Source Sans Pro Light" panose="020B0403030403020204" pitchFamily="34" charset="0"/>
            </a:endParaRPr>
          </a:p>
        </p:txBody>
      </p:sp>
      <p:cxnSp>
        <p:nvCxnSpPr>
          <p:cNvPr id="32" name="Straight Connector 31"/>
          <p:cNvCxnSpPr>
            <a:cxnSpLocks/>
          </p:cNvCxnSpPr>
          <p:nvPr/>
        </p:nvCxnSpPr>
        <p:spPr>
          <a:xfrm flipH="1">
            <a:off x="2806512" y="2162402"/>
            <a:ext cx="771525"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p:cNvCxnSpPr>
          <p:nvPr/>
        </p:nvCxnSpPr>
        <p:spPr>
          <a:xfrm>
            <a:off x="5564983" y="3884046"/>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p:cNvCxnSpPr>
          <p:nvPr/>
        </p:nvCxnSpPr>
        <p:spPr>
          <a:xfrm>
            <a:off x="5564983" y="2233840"/>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5" name="Rectangle 34"/>
          <p:cNvSpPr>
            <a:spLocks/>
          </p:cNvSpPr>
          <p:nvPr/>
        </p:nvSpPr>
        <p:spPr>
          <a:xfrm>
            <a:off x="703787" y="3945550"/>
            <a:ext cx="2102724" cy="577081"/>
          </a:xfrm>
          <a:prstGeom prst="rect">
            <a:avLst/>
          </a:prstGeom>
        </p:spPr>
        <p:txBody>
          <a:bodyPr wrap="square" lIns="68580" tIns="34290" rIns="68580" bIns="34290">
            <a:spAutoFit/>
          </a:bodyPr>
          <a:lstStyle/>
          <a:p>
            <a:r>
              <a:rPr lang="en-US" sz="825" b="1" kern="3000" spc="30" dirty="0" smtClean="0">
                <a:solidFill>
                  <a:schemeClr val="tx1">
                    <a:lumMod val="85000"/>
                    <a:lumOff val="15000"/>
                  </a:schemeClr>
                </a:solidFill>
                <a:latin typeface="Source Sans Pro" panose="020B0503030403020204" pitchFamily="34" charset="0"/>
              </a:rPr>
              <a:t>Real-time presentations with dynamic slides.</a:t>
            </a:r>
            <a:r>
              <a:rPr lang="en-US" sz="825"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t>
            </a:r>
            <a:r>
              <a:rPr lang="en-US" sz="825" kern="3000" spc="30" dirty="0" err="1" smtClean="0">
                <a:solidFill>
                  <a:schemeClr val="tx1">
                    <a:lumMod val="85000"/>
                    <a:lumOff val="15000"/>
                  </a:schemeClr>
                </a:solidFill>
                <a:latin typeface="Source Sans Pro" panose="020B0503030403020204" pitchFamily="34" charset="0"/>
              </a:rPr>
              <a:t>ytime</a:t>
            </a:r>
            <a:endParaRPr lang="en-US" sz="825" kern="3000" spc="30" dirty="0">
              <a:solidFill>
                <a:schemeClr val="tx1">
                  <a:lumMod val="85000"/>
                  <a:lumOff val="15000"/>
                </a:schemeClr>
              </a:solidFill>
              <a:latin typeface="Source Sans Pro" panose="020B0503030403020204" pitchFamily="34" charset="0"/>
            </a:endParaRPr>
          </a:p>
        </p:txBody>
      </p:sp>
      <p:sp>
        <p:nvSpPr>
          <p:cNvPr id="36" name="Rectangle 35"/>
          <p:cNvSpPr>
            <a:spLocks/>
          </p:cNvSpPr>
          <p:nvPr/>
        </p:nvSpPr>
        <p:spPr>
          <a:xfrm>
            <a:off x="689499" y="2274719"/>
            <a:ext cx="2102724" cy="704039"/>
          </a:xfrm>
          <a:prstGeom prst="rect">
            <a:avLst/>
          </a:prstGeom>
        </p:spPr>
        <p:txBody>
          <a:bodyPr wrap="square" lIns="68580" tIns="34290" rIns="68580" bIns="34290">
            <a:spAutoFit/>
          </a:bodyPr>
          <a:lstStyle/>
          <a:p>
            <a:r>
              <a:rPr lang="en-US" sz="825" b="1" kern="3000" spc="30" dirty="0" smtClean="0">
                <a:solidFill>
                  <a:schemeClr val="tx1">
                    <a:lumMod val="85000"/>
                    <a:lumOff val="15000"/>
                  </a:schemeClr>
                </a:solidFill>
                <a:latin typeface="Source Sans Pro" panose="020B0503030403020204" pitchFamily="34" charset="0"/>
              </a:rPr>
              <a:t>Real-time presentations with dynamic slides.</a:t>
            </a:r>
            <a:r>
              <a:rPr lang="en-US" sz="825"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825" kern="3000" spc="30" dirty="0">
              <a:solidFill>
                <a:schemeClr val="tx1">
                  <a:lumMod val="85000"/>
                  <a:lumOff val="15000"/>
                </a:schemeClr>
              </a:solidFill>
              <a:latin typeface="Source Sans Pro" panose="020B0503030403020204" pitchFamily="34" charset="0"/>
            </a:endParaRPr>
          </a:p>
        </p:txBody>
      </p:sp>
      <p:sp>
        <p:nvSpPr>
          <p:cNvPr id="37" name="Rectangle 36"/>
          <p:cNvSpPr>
            <a:spLocks/>
          </p:cNvSpPr>
          <p:nvPr/>
        </p:nvSpPr>
        <p:spPr>
          <a:xfrm>
            <a:off x="6459664" y="3945550"/>
            <a:ext cx="2102724" cy="577081"/>
          </a:xfrm>
          <a:prstGeom prst="rect">
            <a:avLst/>
          </a:prstGeom>
        </p:spPr>
        <p:txBody>
          <a:bodyPr wrap="square" lIns="68580" tIns="34290" rIns="68580" bIns="34290">
            <a:spAutoFit/>
          </a:bodyPr>
          <a:lstStyle/>
          <a:p>
            <a:r>
              <a:rPr lang="en-US" sz="825" b="1" kern="3000" spc="30" dirty="0" smtClean="0">
                <a:solidFill>
                  <a:schemeClr val="tx1">
                    <a:lumMod val="85000"/>
                    <a:lumOff val="15000"/>
                  </a:schemeClr>
                </a:solidFill>
                <a:latin typeface="Source Sans Pro" panose="020B0503030403020204" pitchFamily="34" charset="0"/>
              </a:rPr>
              <a:t>Real-time presentations with dynamic slides.</a:t>
            </a:r>
            <a:r>
              <a:rPr lang="en-US" sz="825" kern="3000" spc="30" dirty="0" smtClean="0">
                <a:solidFill>
                  <a:schemeClr val="tx1">
                    <a:lumMod val="85000"/>
                    <a:lumOff val="15000"/>
                  </a:schemeClr>
                </a:solidFill>
                <a:latin typeface="Source Sans Pro" panose="020B0503030403020204" pitchFamily="34" charset="0"/>
              </a:rPr>
              <a:t> Create a presentation once, and it updates everywhere instantaneously. With AWSM, students can access</a:t>
            </a:r>
            <a:endParaRPr lang="en-US" sz="825" kern="3000" spc="30" dirty="0">
              <a:solidFill>
                <a:schemeClr val="tx1">
                  <a:lumMod val="85000"/>
                  <a:lumOff val="15000"/>
                </a:schemeClr>
              </a:solidFill>
              <a:latin typeface="Source Sans Pro" panose="020B0503030403020204" pitchFamily="34" charset="0"/>
            </a:endParaRPr>
          </a:p>
        </p:txBody>
      </p:sp>
      <p:sp>
        <p:nvSpPr>
          <p:cNvPr id="38" name="Rectangle 37"/>
          <p:cNvSpPr>
            <a:spLocks/>
          </p:cNvSpPr>
          <p:nvPr/>
        </p:nvSpPr>
        <p:spPr>
          <a:xfrm>
            <a:off x="6445376" y="2274719"/>
            <a:ext cx="2102724" cy="704039"/>
          </a:xfrm>
          <a:prstGeom prst="rect">
            <a:avLst/>
          </a:prstGeom>
        </p:spPr>
        <p:txBody>
          <a:bodyPr wrap="square" lIns="68580" tIns="34290" rIns="68580" bIns="34290">
            <a:spAutoFit/>
          </a:bodyPr>
          <a:lstStyle/>
          <a:p>
            <a:r>
              <a:rPr lang="en-US" sz="825" b="1" kern="3000" spc="30" dirty="0" smtClean="0">
                <a:solidFill>
                  <a:schemeClr val="tx1">
                    <a:lumMod val="85000"/>
                    <a:lumOff val="15000"/>
                  </a:schemeClr>
                </a:solidFill>
                <a:latin typeface="Source Sans Pro" panose="020B0503030403020204" pitchFamily="34" charset="0"/>
              </a:rPr>
              <a:t>Real-time presentations with dynamic slides.</a:t>
            </a:r>
            <a:r>
              <a:rPr lang="en-US" sz="825" kern="3000" spc="30" dirty="0" smtClean="0">
                <a:solidFill>
                  <a:schemeClr val="tx1">
                    <a:lumMod val="85000"/>
                    <a:lumOff val="15000"/>
                  </a:schemeClr>
                </a:solidFill>
                <a:latin typeface="Source Sans Pro" panose="020B0503030403020204" pitchFamily="34" charset="0"/>
              </a:rPr>
              <a:t> Create a presentation once, and it updates everywhere instantaneously. create and review their work from anywhere, at anytime</a:t>
            </a:r>
            <a:endParaRPr lang="en-US" sz="825" kern="3000" spc="30" dirty="0">
              <a:solidFill>
                <a:schemeClr val="tx1">
                  <a:lumMod val="85000"/>
                  <a:lumOff val="15000"/>
                </a:schemeClr>
              </a:solidFill>
              <a:latin typeface="Source Sans Pro" panose="020B0503030403020204" pitchFamily="34" charset="0"/>
            </a:endParaRPr>
          </a:p>
        </p:txBody>
      </p:sp>
      <p:sp>
        <p:nvSpPr>
          <p:cNvPr id="39" name="Line 2"/>
          <p:cNvSpPr>
            <a:spLocks noChangeShapeType="1"/>
          </p:cNvSpPr>
          <p:nvPr/>
        </p:nvSpPr>
        <p:spPr bwMode="auto">
          <a:xfrm>
            <a:off x="1033193" y="119247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40" name="Text Box 7"/>
          <p:cNvSpPr txBox="1">
            <a:spLocks noChangeArrowheads="1"/>
          </p:cNvSpPr>
          <p:nvPr/>
        </p:nvSpPr>
        <p:spPr bwMode="auto">
          <a:xfrm>
            <a:off x="2854707" y="627847"/>
            <a:ext cx="3468257"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Sales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1" name="Text Box 7"/>
          <p:cNvSpPr txBox="1">
            <a:spLocks noChangeArrowheads="1"/>
          </p:cNvSpPr>
          <p:nvPr/>
        </p:nvSpPr>
        <p:spPr bwMode="auto">
          <a:xfrm>
            <a:off x="538018" y="121764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fade">
                                      <p:cBhvr>
                                        <p:cTn id="25" dur="150"/>
                                        <p:tgtEl>
                                          <p:spTgt spid="2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2">
                                            <p:graphicEl>
                                              <a:chart seriesIdx="-4" categoryIdx="0" bldStep="category"/>
                                            </p:graphicEl>
                                          </p:spTgt>
                                        </p:tgtEl>
                                        <p:attrNameLst>
                                          <p:attrName>style.visibility</p:attrName>
                                        </p:attrNameLst>
                                      </p:cBhvr>
                                      <p:to>
                                        <p:strVal val="visible"/>
                                      </p:to>
                                    </p:set>
                                    <p:animEffect transition="in" filter="fade">
                                      <p:cBhvr>
                                        <p:cTn id="29" dur="150"/>
                                        <p:tgtEl>
                                          <p:spTgt spid="2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2">
                                            <p:graphicEl>
                                              <a:chart seriesIdx="-4" categoryIdx="1" bldStep="category"/>
                                            </p:graphicEl>
                                          </p:spTgt>
                                        </p:tgtEl>
                                        <p:attrNameLst>
                                          <p:attrName>style.visibility</p:attrName>
                                        </p:attrNameLst>
                                      </p:cBhvr>
                                      <p:to>
                                        <p:strVal val="visible"/>
                                      </p:to>
                                    </p:set>
                                    <p:animEffect transition="in" filter="fade">
                                      <p:cBhvr>
                                        <p:cTn id="33" dur="150"/>
                                        <p:tgtEl>
                                          <p:spTgt spid="2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2">
                                            <p:graphicEl>
                                              <a:chart seriesIdx="-4" categoryIdx="2" bldStep="category"/>
                                            </p:graphicEl>
                                          </p:spTgt>
                                        </p:tgtEl>
                                        <p:attrNameLst>
                                          <p:attrName>style.visibility</p:attrName>
                                        </p:attrNameLst>
                                      </p:cBhvr>
                                      <p:to>
                                        <p:strVal val="visible"/>
                                      </p:to>
                                    </p:set>
                                    <p:animEffect transition="in" filter="fade">
                                      <p:cBhvr>
                                        <p:cTn id="37" dur="150"/>
                                        <p:tgtEl>
                                          <p:spTgt spid="2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2">
                                            <p:graphicEl>
                                              <a:chart seriesIdx="-4" categoryIdx="3" bldStep="category"/>
                                            </p:graphicEl>
                                          </p:spTgt>
                                        </p:tgtEl>
                                        <p:attrNameLst>
                                          <p:attrName>style.visibility</p:attrName>
                                        </p:attrNameLst>
                                      </p:cBhvr>
                                      <p:to>
                                        <p:strVal val="visible"/>
                                      </p:to>
                                    </p:set>
                                    <p:animEffect transition="in" filter="fade">
                                      <p:cBhvr>
                                        <p:cTn id="41" dur="150"/>
                                        <p:tgtEl>
                                          <p:spTgt spid="2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right)">
                                      <p:cBhvr>
                                        <p:cTn id="45" dur="500"/>
                                        <p:tgtEl>
                                          <p:spTgt spid="3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750" fill="hold"/>
                                        <p:tgtEl>
                                          <p:spTgt spid="23"/>
                                        </p:tgtEl>
                                        <p:attrNameLst>
                                          <p:attrName>ppt_x</p:attrName>
                                        </p:attrNameLst>
                                      </p:cBhvr>
                                      <p:tavLst>
                                        <p:tav tm="0">
                                          <p:val>
                                            <p:strVal val="0-#ppt_w/2"/>
                                          </p:val>
                                        </p:tav>
                                        <p:tav tm="100000">
                                          <p:val>
                                            <p:strVal val="#ppt_x"/>
                                          </p:val>
                                        </p:tav>
                                      </p:tavLst>
                                    </p:anim>
                                    <p:anim calcmode="lin" valueType="num">
                                      <p:cBhvr additive="base">
                                        <p:cTn id="50" dur="750" fill="hold"/>
                                        <p:tgtEl>
                                          <p:spTgt spid="2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750" fill="hold"/>
                                        <p:tgtEl>
                                          <p:spTgt spid="24"/>
                                        </p:tgtEl>
                                        <p:attrNameLst>
                                          <p:attrName>ppt_x</p:attrName>
                                        </p:attrNameLst>
                                      </p:cBhvr>
                                      <p:tavLst>
                                        <p:tav tm="0">
                                          <p:val>
                                            <p:strVal val="0-#ppt_w/2"/>
                                          </p:val>
                                        </p:tav>
                                        <p:tav tm="100000">
                                          <p:val>
                                            <p:strVal val="#ppt_x"/>
                                          </p:val>
                                        </p:tav>
                                      </p:tavLst>
                                    </p:anim>
                                    <p:anim calcmode="lin" valueType="num">
                                      <p:cBhvr additive="base">
                                        <p:cTn id="54" dur="750" fill="hold"/>
                                        <p:tgtEl>
                                          <p:spTgt spid="2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0-#ppt_w/2"/>
                                          </p:val>
                                        </p:tav>
                                        <p:tav tm="100000">
                                          <p:val>
                                            <p:strVal val="#ppt_x"/>
                                          </p:val>
                                        </p:tav>
                                      </p:tavLst>
                                    </p:anim>
                                    <p:anim calcmode="lin" valueType="num">
                                      <p:cBhvr additive="base">
                                        <p:cTn id="58" dur="750" fill="hold"/>
                                        <p:tgtEl>
                                          <p:spTgt spid="3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right)">
                                      <p:cBhvr>
                                        <p:cTn id="62" dur="500"/>
                                        <p:tgtEl>
                                          <p:spTgt spid="2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750" fill="hold"/>
                                        <p:tgtEl>
                                          <p:spTgt spid="25"/>
                                        </p:tgtEl>
                                        <p:attrNameLst>
                                          <p:attrName>ppt_x</p:attrName>
                                        </p:attrNameLst>
                                      </p:cBhvr>
                                      <p:tavLst>
                                        <p:tav tm="0">
                                          <p:val>
                                            <p:strVal val="0-#ppt_w/2"/>
                                          </p:val>
                                        </p:tav>
                                        <p:tav tm="100000">
                                          <p:val>
                                            <p:strVal val="#ppt_x"/>
                                          </p:val>
                                        </p:tav>
                                      </p:tavLst>
                                    </p:anim>
                                    <p:anim calcmode="lin" valueType="num">
                                      <p:cBhvr additive="base">
                                        <p:cTn id="67" dur="750" fill="hold"/>
                                        <p:tgtEl>
                                          <p:spTgt spid="2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750" fill="hold"/>
                                        <p:tgtEl>
                                          <p:spTgt spid="26"/>
                                        </p:tgtEl>
                                        <p:attrNameLst>
                                          <p:attrName>ppt_x</p:attrName>
                                        </p:attrNameLst>
                                      </p:cBhvr>
                                      <p:tavLst>
                                        <p:tav tm="0">
                                          <p:val>
                                            <p:strVal val="0-#ppt_w/2"/>
                                          </p:val>
                                        </p:tav>
                                        <p:tav tm="100000">
                                          <p:val>
                                            <p:strVal val="#ppt_x"/>
                                          </p:val>
                                        </p:tav>
                                      </p:tavLst>
                                    </p:anim>
                                    <p:anim calcmode="lin" valueType="num">
                                      <p:cBhvr additive="base">
                                        <p:cTn id="71" dur="750" fill="hold"/>
                                        <p:tgtEl>
                                          <p:spTgt spid="2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750" fill="hold"/>
                                        <p:tgtEl>
                                          <p:spTgt spid="35"/>
                                        </p:tgtEl>
                                        <p:attrNameLst>
                                          <p:attrName>ppt_x</p:attrName>
                                        </p:attrNameLst>
                                      </p:cBhvr>
                                      <p:tavLst>
                                        <p:tav tm="0">
                                          <p:val>
                                            <p:strVal val="0-#ppt_w/2"/>
                                          </p:val>
                                        </p:tav>
                                        <p:tav tm="100000">
                                          <p:val>
                                            <p:strVal val="#ppt_x"/>
                                          </p:val>
                                        </p:tav>
                                      </p:tavLst>
                                    </p:anim>
                                    <p:anim calcmode="lin" valueType="num">
                                      <p:cBhvr additive="base">
                                        <p:cTn id="75" dur="750" fill="hold"/>
                                        <p:tgtEl>
                                          <p:spTgt spid="3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750" fill="hold"/>
                                        <p:tgtEl>
                                          <p:spTgt spid="28"/>
                                        </p:tgtEl>
                                        <p:attrNameLst>
                                          <p:attrName>ppt_x</p:attrName>
                                        </p:attrNameLst>
                                      </p:cBhvr>
                                      <p:tavLst>
                                        <p:tav tm="0">
                                          <p:val>
                                            <p:strVal val="1+#ppt_w/2"/>
                                          </p:val>
                                        </p:tav>
                                        <p:tav tm="100000">
                                          <p:val>
                                            <p:strVal val="#ppt_x"/>
                                          </p:val>
                                        </p:tav>
                                      </p:tavLst>
                                    </p:anim>
                                    <p:anim calcmode="lin" valueType="num">
                                      <p:cBhvr additive="base">
                                        <p:cTn id="84" dur="750" fill="hold"/>
                                        <p:tgtEl>
                                          <p:spTgt spid="2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750" fill="hold"/>
                                        <p:tgtEl>
                                          <p:spTgt spid="29"/>
                                        </p:tgtEl>
                                        <p:attrNameLst>
                                          <p:attrName>ppt_x</p:attrName>
                                        </p:attrNameLst>
                                      </p:cBhvr>
                                      <p:tavLst>
                                        <p:tav tm="0">
                                          <p:val>
                                            <p:strVal val="1+#ppt_w/2"/>
                                          </p:val>
                                        </p:tav>
                                        <p:tav tm="100000">
                                          <p:val>
                                            <p:strVal val="#ppt_x"/>
                                          </p:val>
                                        </p:tav>
                                      </p:tavLst>
                                    </p:anim>
                                    <p:anim calcmode="lin" valueType="num">
                                      <p:cBhvr additive="base">
                                        <p:cTn id="88" dur="750" fill="hold"/>
                                        <p:tgtEl>
                                          <p:spTgt spid="2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38"/>
                                        </p:tgtEl>
                                        <p:attrNameLst>
                                          <p:attrName>style.visibility</p:attrName>
                                        </p:attrNameLst>
                                      </p:cBhvr>
                                      <p:to>
                                        <p:strVal val="visible"/>
                                      </p:to>
                                    </p:set>
                                    <p:anim calcmode="lin" valueType="num">
                                      <p:cBhvr additive="base">
                                        <p:cTn id="91" dur="750" fill="hold"/>
                                        <p:tgtEl>
                                          <p:spTgt spid="38"/>
                                        </p:tgtEl>
                                        <p:attrNameLst>
                                          <p:attrName>ppt_x</p:attrName>
                                        </p:attrNameLst>
                                      </p:cBhvr>
                                      <p:tavLst>
                                        <p:tav tm="0">
                                          <p:val>
                                            <p:strVal val="1+#ppt_w/2"/>
                                          </p:val>
                                        </p:tav>
                                        <p:tav tm="100000">
                                          <p:val>
                                            <p:strVal val="#ppt_x"/>
                                          </p:val>
                                        </p:tav>
                                      </p:tavLst>
                                    </p:anim>
                                    <p:anim calcmode="lin" valueType="num">
                                      <p:cBhvr additive="base">
                                        <p:cTn id="92" dur="750" fill="hold"/>
                                        <p:tgtEl>
                                          <p:spTgt spid="3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33"/>
                                        </p:tgtEl>
                                        <p:attrNameLst>
                                          <p:attrName>style.visibility</p:attrName>
                                        </p:attrNameLst>
                                      </p:cBhvr>
                                      <p:to>
                                        <p:strVal val="visible"/>
                                      </p:to>
                                    </p:set>
                                    <p:animEffect transition="in" filter="wipe(left)">
                                      <p:cBhvr>
                                        <p:cTn id="96" dur="500"/>
                                        <p:tgtEl>
                                          <p:spTgt spid="3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30"/>
                                        </p:tgtEl>
                                        <p:attrNameLst>
                                          <p:attrName>style.visibility</p:attrName>
                                        </p:attrNameLst>
                                      </p:cBhvr>
                                      <p:to>
                                        <p:strVal val="visible"/>
                                      </p:to>
                                    </p:set>
                                    <p:anim calcmode="lin" valueType="num">
                                      <p:cBhvr additive="base">
                                        <p:cTn id="100" dur="750" fill="hold"/>
                                        <p:tgtEl>
                                          <p:spTgt spid="30"/>
                                        </p:tgtEl>
                                        <p:attrNameLst>
                                          <p:attrName>ppt_x</p:attrName>
                                        </p:attrNameLst>
                                      </p:cBhvr>
                                      <p:tavLst>
                                        <p:tav tm="0">
                                          <p:val>
                                            <p:strVal val="1+#ppt_w/2"/>
                                          </p:val>
                                        </p:tav>
                                        <p:tav tm="100000">
                                          <p:val>
                                            <p:strVal val="#ppt_x"/>
                                          </p:val>
                                        </p:tav>
                                      </p:tavLst>
                                    </p:anim>
                                    <p:anim calcmode="lin" valueType="num">
                                      <p:cBhvr additive="base">
                                        <p:cTn id="101" dur="750" fill="hold"/>
                                        <p:tgtEl>
                                          <p:spTgt spid="3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31"/>
                                        </p:tgtEl>
                                        <p:attrNameLst>
                                          <p:attrName>style.visibility</p:attrName>
                                        </p:attrNameLst>
                                      </p:cBhvr>
                                      <p:to>
                                        <p:strVal val="visible"/>
                                      </p:to>
                                    </p:set>
                                    <p:anim calcmode="lin" valueType="num">
                                      <p:cBhvr additive="base">
                                        <p:cTn id="104" dur="750" fill="hold"/>
                                        <p:tgtEl>
                                          <p:spTgt spid="31"/>
                                        </p:tgtEl>
                                        <p:attrNameLst>
                                          <p:attrName>ppt_x</p:attrName>
                                        </p:attrNameLst>
                                      </p:cBhvr>
                                      <p:tavLst>
                                        <p:tav tm="0">
                                          <p:val>
                                            <p:strVal val="1+#ppt_w/2"/>
                                          </p:val>
                                        </p:tav>
                                        <p:tav tm="100000">
                                          <p:val>
                                            <p:strVal val="#ppt_x"/>
                                          </p:val>
                                        </p:tav>
                                      </p:tavLst>
                                    </p:anim>
                                    <p:anim calcmode="lin" valueType="num">
                                      <p:cBhvr additive="base">
                                        <p:cTn id="105" dur="750" fill="hold"/>
                                        <p:tgtEl>
                                          <p:spTgt spid="3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37"/>
                                        </p:tgtEl>
                                        <p:attrNameLst>
                                          <p:attrName>style.visibility</p:attrName>
                                        </p:attrNameLst>
                                      </p:cBhvr>
                                      <p:to>
                                        <p:strVal val="visible"/>
                                      </p:to>
                                    </p:set>
                                    <p:anim calcmode="lin" valueType="num">
                                      <p:cBhvr additive="base">
                                        <p:cTn id="108" dur="750" fill="hold"/>
                                        <p:tgtEl>
                                          <p:spTgt spid="37"/>
                                        </p:tgtEl>
                                        <p:attrNameLst>
                                          <p:attrName>ppt_x</p:attrName>
                                        </p:attrNameLst>
                                      </p:cBhvr>
                                      <p:tavLst>
                                        <p:tav tm="0">
                                          <p:val>
                                            <p:strVal val="1+#ppt_w/2"/>
                                          </p:val>
                                        </p:tav>
                                        <p:tav tm="100000">
                                          <p:val>
                                            <p:strVal val="#ppt_x"/>
                                          </p:val>
                                        </p:tav>
                                      </p:tavLst>
                                    </p:anim>
                                    <p:anim calcmode="lin" valueType="num">
                                      <p:cBhvr additive="base">
                                        <p:cTn id="109" dur="7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Sub>
          <a:bldChart bld="category"/>
        </p:bldSub>
      </p:bldGraphic>
      <p:bldP spid="23" grpId="0"/>
      <p:bldP spid="24" grpId="0"/>
      <p:bldP spid="25" grpId="0"/>
      <p:bldP spid="26" grpId="0"/>
      <p:bldP spid="28" grpId="0"/>
      <p:bldP spid="29" grpId="0"/>
      <p:bldP spid="30" grpId="0"/>
      <p:bldP spid="31" grpId="0"/>
      <p:bldP spid="35" grpId="0"/>
      <p:bldP spid="36" grpId="0"/>
      <p:bldP spid="37" grpId="0"/>
      <p:bldP spid="38" grpId="0"/>
      <p:bldP spid="39" grpId="0" animBg="1"/>
      <p:bldP spid="40" grpId="0"/>
      <p:bldP spid="41"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txBox="1">
            <a:spLocks/>
          </p:cNvSpPr>
          <p:nvPr/>
        </p:nvSpPr>
        <p:spPr>
          <a:xfrm>
            <a:off x="360536" y="4417522"/>
            <a:ext cx="3925663" cy="995447"/>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825"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825"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12" name="TextBox 11"/>
          <p:cNvSpPr txBox="1">
            <a:spLocks/>
          </p:cNvSpPr>
          <p:nvPr/>
        </p:nvSpPr>
        <p:spPr>
          <a:xfrm>
            <a:off x="1698400" y="4169794"/>
            <a:ext cx="1299074" cy="300082"/>
          </a:xfrm>
          <a:prstGeom prst="rect">
            <a:avLst/>
          </a:prstGeom>
          <a:noFill/>
          <a:effectLst/>
        </p:spPr>
        <p:txBody>
          <a:bodyPr wrap="none" lIns="68580" tIns="34290" rIns="68580" bIns="34290" rtlCol="0">
            <a:spAutoFit/>
          </a:bodyPr>
          <a:lstStyle/>
          <a:p>
            <a:r>
              <a:rPr lang="en-US" sz="15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15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13" name="Chart 12"/>
          <p:cNvGraphicFramePr>
            <a:graphicFrameLocks/>
          </p:cNvGraphicFramePr>
          <p:nvPr>
            <p:extLst>
              <p:ext uri="{D42A27DB-BD31-4B8C-83A1-F6EECF244321}">
                <p14:modId xmlns:p14="http://schemas.microsoft.com/office/powerpoint/2010/main" val="3344742287"/>
              </p:ext>
            </p:extLst>
          </p:nvPr>
        </p:nvGraphicFramePr>
        <p:xfrm>
          <a:off x="461129" y="1470530"/>
          <a:ext cx="3724474" cy="2538282"/>
        </p:xfrm>
        <a:graphic>
          <a:graphicData uri="http://schemas.openxmlformats.org/drawingml/2006/chart">
            <c:chart xmlns:c="http://schemas.openxmlformats.org/drawingml/2006/chart" xmlns:r="http://schemas.openxmlformats.org/officeDocument/2006/relationships" r:id="rId3"/>
          </a:graphicData>
        </a:graphic>
      </p:graphicFrame>
      <p:sp>
        <p:nvSpPr>
          <p:cNvPr id="14" name="Content Placeholder 10"/>
          <p:cNvSpPr txBox="1">
            <a:spLocks/>
          </p:cNvSpPr>
          <p:nvPr/>
        </p:nvSpPr>
        <p:spPr>
          <a:xfrm>
            <a:off x="4848061" y="4417522"/>
            <a:ext cx="3925663" cy="995447"/>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825"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825"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15" name="TextBox 14"/>
          <p:cNvSpPr txBox="1">
            <a:spLocks/>
          </p:cNvSpPr>
          <p:nvPr/>
        </p:nvSpPr>
        <p:spPr>
          <a:xfrm>
            <a:off x="5983452" y="4099197"/>
            <a:ext cx="1815241" cy="300082"/>
          </a:xfrm>
          <a:prstGeom prst="rect">
            <a:avLst/>
          </a:prstGeom>
          <a:noFill/>
          <a:effectLst/>
        </p:spPr>
        <p:txBody>
          <a:bodyPr wrap="none" lIns="68580" tIns="34290" rIns="68580" bIns="34290" rtlCol="0">
            <a:spAutoFit/>
          </a:bodyPr>
          <a:lstStyle/>
          <a:p>
            <a:r>
              <a:rPr lang="en-US" sz="15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15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16" name="Chart 15"/>
          <p:cNvGraphicFramePr>
            <a:graphicFrameLocks/>
          </p:cNvGraphicFramePr>
          <p:nvPr>
            <p:extLst>
              <p:ext uri="{D42A27DB-BD31-4B8C-83A1-F6EECF244321}">
                <p14:modId xmlns:p14="http://schemas.microsoft.com/office/powerpoint/2010/main" val="3763450473"/>
              </p:ext>
            </p:extLst>
          </p:nvPr>
        </p:nvGraphicFramePr>
        <p:xfrm>
          <a:off x="4948654" y="1470530"/>
          <a:ext cx="3724474" cy="2538282"/>
        </p:xfrm>
        <a:graphic>
          <a:graphicData uri="http://schemas.openxmlformats.org/drawingml/2006/chart">
            <c:chart xmlns:c="http://schemas.openxmlformats.org/drawingml/2006/chart" xmlns:r="http://schemas.openxmlformats.org/officeDocument/2006/relationships" r:id="rId4"/>
          </a:graphicData>
        </a:graphic>
      </p:graphicFrame>
      <p:sp>
        <p:nvSpPr>
          <p:cNvPr id="17" name="Line 2"/>
          <p:cNvSpPr>
            <a:spLocks noChangeShapeType="1"/>
          </p:cNvSpPr>
          <p:nvPr/>
        </p:nvSpPr>
        <p:spPr bwMode="auto">
          <a:xfrm>
            <a:off x="1033193" y="119247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Text Box 7"/>
          <p:cNvSpPr txBox="1">
            <a:spLocks noChangeArrowheads="1"/>
          </p:cNvSpPr>
          <p:nvPr/>
        </p:nvSpPr>
        <p:spPr bwMode="auto">
          <a:xfrm>
            <a:off x="2919727" y="627847"/>
            <a:ext cx="3338222"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Sales &amp; Marketing</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538018" y="121764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13">
                                            <p:graphicEl>
                                              <a:chart seriesIdx="-3" categoryIdx="-3" bldStep="gridLegend"/>
                                            </p:graphicEl>
                                          </p:spTgt>
                                        </p:tgtEl>
                                        <p:attrNameLst>
                                          <p:attrName>style.visibility</p:attrName>
                                        </p:attrNameLst>
                                      </p:cBhvr>
                                      <p:to>
                                        <p:strVal val="visible"/>
                                      </p:to>
                                    </p:set>
                                    <p:animEffect transition="in" filter="wipe(down)">
                                      <p:cBhvr>
                                        <p:cTn id="25" dur="500"/>
                                        <p:tgtEl>
                                          <p:spTgt spid="13">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13">
                                            <p:graphicEl>
                                              <a:chart seriesIdx="0" categoryIdx="-4" bldStep="series"/>
                                            </p:graphicEl>
                                          </p:spTgt>
                                        </p:tgtEl>
                                        <p:attrNameLst>
                                          <p:attrName>style.visibility</p:attrName>
                                        </p:attrNameLst>
                                      </p:cBhvr>
                                      <p:to>
                                        <p:strVal val="visible"/>
                                      </p:to>
                                    </p:set>
                                    <p:animEffect transition="in" filter="wipe(down)">
                                      <p:cBhvr>
                                        <p:cTn id="29" dur="500"/>
                                        <p:tgtEl>
                                          <p:spTgt spid="13">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13">
                                            <p:graphicEl>
                                              <a:chart seriesIdx="1" categoryIdx="-4" bldStep="series"/>
                                            </p:graphicEl>
                                          </p:spTgt>
                                        </p:tgtEl>
                                        <p:attrNameLst>
                                          <p:attrName>style.visibility</p:attrName>
                                        </p:attrNameLst>
                                      </p:cBhvr>
                                      <p:to>
                                        <p:strVal val="visible"/>
                                      </p:to>
                                    </p:set>
                                    <p:animEffect transition="in" filter="wipe(down)">
                                      <p:cBhvr>
                                        <p:cTn id="33" dur="500"/>
                                        <p:tgtEl>
                                          <p:spTgt spid="13">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13">
                                            <p:graphicEl>
                                              <a:chart seriesIdx="2" categoryIdx="-4" bldStep="series"/>
                                            </p:graphicEl>
                                          </p:spTgt>
                                        </p:tgtEl>
                                        <p:attrNameLst>
                                          <p:attrName>style.visibility</p:attrName>
                                        </p:attrNameLst>
                                      </p:cBhvr>
                                      <p:to>
                                        <p:strVal val="visible"/>
                                      </p:to>
                                    </p:set>
                                    <p:animEffect transition="in" filter="wipe(down)">
                                      <p:cBhvr>
                                        <p:cTn id="37" dur="500"/>
                                        <p:tgtEl>
                                          <p:spTgt spid="13">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750" fill="hold"/>
                                        <p:tgtEl>
                                          <p:spTgt spid="12"/>
                                        </p:tgtEl>
                                        <p:attrNameLst>
                                          <p:attrName>ppt_x</p:attrName>
                                        </p:attrNameLst>
                                      </p:cBhvr>
                                      <p:tavLst>
                                        <p:tav tm="0">
                                          <p:val>
                                            <p:strVal val="#ppt_x"/>
                                          </p:val>
                                        </p:tav>
                                        <p:tav tm="100000">
                                          <p:val>
                                            <p:strVal val="#ppt_x"/>
                                          </p:val>
                                        </p:tav>
                                      </p:tavLst>
                                    </p:anim>
                                    <p:anim calcmode="lin" valueType="num">
                                      <p:cBhvr additive="base">
                                        <p:cTn id="41" dur="75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750" fill="hold"/>
                                        <p:tgtEl>
                                          <p:spTgt spid="11"/>
                                        </p:tgtEl>
                                        <p:attrNameLst>
                                          <p:attrName>ppt_x</p:attrName>
                                        </p:attrNameLst>
                                      </p:cBhvr>
                                      <p:tavLst>
                                        <p:tav tm="0">
                                          <p:val>
                                            <p:strVal val="#ppt_x"/>
                                          </p:val>
                                        </p:tav>
                                        <p:tav tm="100000">
                                          <p:val>
                                            <p:strVal val="#ppt_x"/>
                                          </p:val>
                                        </p:tav>
                                      </p:tavLst>
                                    </p:anim>
                                    <p:anim calcmode="lin" valueType="num">
                                      <p:cBhvr additive="base">
                                        <p:cTn id="45" dur="750" fill="hold"/>
                                        <p:tgtEl>
                                          <p:spTgt spid="11"/>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16">
                                            <p:graphicEl>
                                              <a:chart seriesIdx="-3" categoryIdx="-3" bldStep="gridLegend"/>
                                            </p:graphicEl>
                                          </p:spTgt>
                                        </p:tgtEl>
                                        <p:attrNameLst>
                                          <p:attrName>style.visibility</p:attrName>
                                        </p:attrNameLst>
                                      </p:cBhvr>
                                      <p:to>
                                        <p:strVal val="visible"/>
                                      </p:to>
                                    </p:set>
                                    <p:animEffect transition="in" filter="wipe(down)">
                                      <p:cBhvr>
                                        <p:cTn id="49" dur="500"/>
                                        <p:tgtEl>
                                          <p:spTgt spid="16">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16">
                                            <p:graphicEl>
                                              <a:chart seriesIdx="0" categoryIdx="-4" bldStep="series"/>
                                            </p:graphicEl>
                                          </p:spTgt>
                                        </p:tgtEl>
                                        <p:attrNameLst>
                                          <p:attrName>style.visibility</p:attrName>
                                        </p:attrNameLst>
                                      </p:cBhvr>
                                      <p:to>
                                        <p:strVal val="visible"/>
                                      </p:to>
                                    </p:set>
                                    <p:animEffect transition="in" filter="wipe(down)">
                                      <p:cBhvr>
                                        <p:cTn id="53" dur="500"/>
                                        <p:tgtEl>
                                          <p:spTgt spid="16">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16">
                                            <p:graphicEl>
                                              <a:chart seriesIdx="1" categoryIdx="-4" bldStep="series"/>
                                            </p:graphicEl>
                                          </p:spTgt>
                                        </p:tgtEl>
                                        <p:attrNameLst>
                                          <p:attrName>style.visibility</p:attrName>
                                        </p:attrNameLst>
                                      </p:cBhvr>
                                      <p:to>
                                        <p:strVal val="visible"/>
                                      </p:to>
                                    </p:set>
                                    <p:animEffect transition="in" filter="wipe(down)">
                                      <p:cBhvr>
                                        <p:cTn id="57" dur="500"/>
                                        <p:tgtEl>
                                          <p:spTgt spid="16">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16">
                                            <p:graphicEl>
                                              <a:chart seriesIdx="2" categoryIdx="-4" bldStep="series"/>
                                            </p:graphicEl>
                                          </p:spTgt>
                                        </p:tgtEl>
                                        <p:attrNameLst>
                                          <p:attrName>style.visibility</p:attrName>
                                        </p:attrNameLst>
                                      </p:cBhvr>
                                      <p:to>
                                        <p:strVal val="visible"/>
                                      </p:to>
                                    </p:set>
                                    <p:animEffect transition="in" filter="wipe(down)">
                                      <p:cBhvr>
                                        <p:cTn id="61" dur="500"/>
                                        <p:tgtEl>
                                          <p:spTgt spid="16">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750" fill="hold"/>
                                        <p:tgtEl>
                                          <p:spTgt spid="15"/>
                                        </p:tgtEl>
                                        <p:attrNameLst>
                                          <p:attrName>ppt_x</p:attrName>
                                        </p:attrNameLst>
                                      </p:cBhvr>
                                      <p:tavLst>
                                        <p:tav tm="0">
                                          <p:val>
                                            <p:strVal val="#ppt_x"/>
                                          </p:val>
                                        </p:tav>
                                        <p:tav tm="100000">
                                          <p:val>
                                            <p:strVal val="#ppt_x"/>
                                          </p:val>
                                        </p:tav>
                                      </p:tavLst>
                                    </p:anim>
                                    <p:anim calcmode="lin" valueType="num">
                                      <p:cBhvr additive="base">
                                        <p:cTn id="65" dur="750" fill="hold"/>
                                        <p:tgtEl>
                                          <p:spTgt spid="15"/>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Graphic spid="13" grpId="0">
        <p:bldSub>
          <a:bldChart bld="series"/>
        </p:bldSub>
      </p:bldGraphic>
      <p:bldP spid="14" grpId="0"/>
      <p:bldP spid="15" grpId="0"/>
      <p:bldGraphic spid="16" grpId="0">
        <p:bldSub>
          <a:bldChart bld="series"/>
        </p:bldSub>
      </p:bldGraphic>
      <p:bldP spid="17" grpId="0" animBg="1"/>
      <p:bldP spid="18" grpId="0"/>
      <p:bldP spid="19"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p:cNvCxnSpPr>
            <a:cxnSpLocks/>
          </p:cNvCxnSpPr>
          <p:nvPr/>
        </p:nvCxnSpPr>
        <p:spPr>
          <a:xfrm>
            <a:off x="3980197" y="2635150"/>
            <a:ext cx="1235013" cy="240536"/>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3534184" y="1817404"/>
            <a:ext cx="451710" cy="832178"/>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0" name="Straight Connector 39"/>
          <p:cNvCxnSpPr>
            <a:cxnSpLocks/>
          </p:cNvCxnSpPr>
          <p:nvPr/>
        </p:nvCxnSpPr>
        <p:spPr>
          <a:xfrm>
            <a:off x="3215707" y="2340467"/>
            <a:ext cx="764489" cy="293232"/>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a:cxnSpLocks/>
          </p:cNvCxnSpPr>
          <p:nvPr/>
        </p:nvCxnSpPr>
        <p:spPr>
          <a:xfrm>
            <a:off x="3980350" y="2635151"/>
            <a:ext cx="21844" cy="769225"/>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Straight Connector 41"/>
          <p:cNvCxnSpPr>
            <a:cxnSpLocks/>
          </p:cNvCxnSpPr>
          <p:nvPr/>
        </p:nvCxnSpPr>
        <p:spPr>
          <a:xfrm flipH="1">
            <a:off x="3982169" y="1699630"/>
            <a:ext cx="1019835" cy="929595"/>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3" name="Oval 42"/>
          <p:cNvSpPr>
            <a:spLocks/>
          </p:cNvSpPr>
          <p:nvPr/>
        </p:nvSpPr>
        <p:spPr>
          <a:xfrm>
            <a:off x="3907780" y="2569024"/>
            <a:ext cx="148774" cy="148774"/>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44" name="Straight Connector 43"/>
          <p:cNvCxnSpPr>
            <a:cxnSpLocks/>
          </p:cNvCxnSpPr>
          <p:nvPr/>
        </p:nvCxnSpPr>
        <p:spPr>
          <a:xfrm>
            <a:off x="5002003" y="1705545"/>
            <a:ext cx="1059456" cy="13574"/>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5" name="Straight Connector 44"/>
          <p:cNvCxnSpPr>
            <a:cxnSpLocks/>
          </p:cNvCxnSpPr>
          <p:nvPr/>
        </p:nvCxnSpPr>
        <p:spPr>
          <a:xfrm flipV="1">
            <a:off x="5202941" y="1712835"/>
            <a:ext cx="858518" cy="1159849"/>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p:cNvCxnSpPr>
          <p:nvPr/>
        </p:nvCxnSpPr>
        <p:spPr>
          <a:xfrm>
            <a:off x="3203565" y="2328627"/>
            <a:ext cx="794597" cy="1068607"/>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7" name="Straight Connector 46"/>
          <p:cNvCxnSpPr>
            <a:cxnSpLocks/>
          </p:cNvCxnSpPr>
          <p:nvPr/>
        </p:nvCxnSpPr>
        <p:spPr>
          <a:xfrm flipV="1">
            <a:off x="3526993" y="1701080"/>
            <a:ext cx="1475010" cy="108614"/>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flipH="1">
            <a:off x="4002196" y="2882978"/>
            <a:ext cx="1200747" cy="521390"/>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a:xfrm>
            <a:off x="5007703" y="1694923"/>
            <a:ext cx="207507" cy="1186691"/>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0" name="Oval 49"/>
          <p:cNvSpPr>
            <a:spLocks/>
          </p:cNvSpPr>
          <p:nvPr/>
        </p:nvSpPr>
        <p:spPr>
          <a:xfrm>
            <a:off x="3462646" y="1740801"/>
            <a:ext cx="148774" cy="148774"/>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1" name="Oval 50"/>
          <p:cNvSpPr>
            <a:spLocks/>
          </p:cNvSpPr>
          <p:nvPr/>
        </p:nvSpPr>
        <p:spPr>
          <a:xfrm>
            <a:off x="4923775" y="1622281"/>
            <a:ext cx="148774" cy="148774"/>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2" name="Oval 51"/>
          <p:cNvSpPr>
            <a:spLocks/>
          </p:cNvSpPr>
          <p:nvPr/>
        </p:nvSpPr>
        <p:spPr>
          <a:xfrm>
            <a:off x="3118276" y="2253004"/>
            <a:ext cx="148774" cy="148774"/>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3" name="Oval 52"/>
          <p:cNvSpPr>
            <a:spLocks/>
          </p:cNvSpPr>
          <p:nvPr/>
        </p:nvSpPr>
        <p:spPr>
          <a:xfrm>
            <a:off x="5146955" y="2797297"/>
            <a:ext cx="148774" cy="148774"/>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4" name="Oval 53"/>
          <p:cNvSpPr>
            <a:spLocks/>
          </p:cNvSpPr>
          <p:nvPr/>
        </p:nvSpPr>
        <p:spPr>
          <a:xfrm>
            <a:off x="5983213" y="1639974"/>
            <a:ext cx="148774" cy="148774"/>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5" name="Oval 54"/>
          <p:cNvSpPr>
            <a:spLocks/>
          </p:cNvSpPr>
          <p:nvPr/>
        </p:nvSpPr>
        <p:spPr>
          <a:xfrm>
            <a:off x="3923774" y="3323574"/>
            <a:ext cx="148774" cy="148774"/>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6" name="Rectangle 55"/>
          <p:cNvSpPr>
            <a:spLocks/>
          </p:cNvSpPr>
          <p:nvPr/>
        </p:nvSpPr>
        <p:spPr>
          <a:xfrm>
            <a:off x="590043" y="1465852"/>
            <a:ext cx="897362" cy="300082"/>
          </a:xfrm>
          <a:prstGeom prst="rect">
            <a:avLst/>
          </a:prstGeom>
        </p:spPr>
        <p:txBody>
          <a:bodyPr wrap="none" lIns="68580" tIns="34290" rIns="68580" bIns="34290">
            <a:spAutoFit/>
          </a:bodyPr>
          <a:lstStyle/>
          <a:p>
            <a:r>
              <a:rPr lang="en-US" sz="1500" dirty="0" smtClean="0">
                <a:solidFill>
                  <a:srgbClr val="990099"/>
                </a:solidFill>
                <a:latin typeface="+mj-lt"/>
              </a:rPr>
              <a:t>STEP ONE</a:t>
            </a:r>
            <a:endParaRPr lang="en-US" sz="1500" dirty="0">
              <a:solidFill>
                <a:srgbClr val="990099"/>
              </a:solidFill>
              <a:latin typeface="+mj-lt"/>
            </a:endParaRPr>
          </a:p>
        </p:txBody>
      </p:sp>
      <p:sp>
        <p:nvSpPr>
          <p:cNvPr id="57" name="Rectangle 56"/>
          <p:cNvSpPr>
            <a:spLocks/>
          </p:cNvSpPr>
          <p:nvPr/>
        </p:nvSpPr>
        <p:spPr>
          <a:xfrm>
            <a:off x="597023" y="1657126"/>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58" name="Rectangle 57"/>
          <p:cNvSpPr>
            <a:spLocks/>
          </p:cNvSpPr>
          <p:nvPr/>
        </p:nvSpPr>
        <p:spPr>
          <a:xfrm>
            <a:off x="583061" y="2838615"/>
            <a:ext cx="940386" cy="300082"/>
          </a:xfrm>
          <a:prstGeom prst="rect">
            <a:avLst/>
          </a:prstGeom>
        </p:spPr>
        <p:txBody>
          <a:bodyPr wrap="none" lIns="68580" tIns="34290" rIns="68580" bIns="34290">
            <a:spAutoFit/>
          </a:bodyPr>
          <a:lstStyle/>
          <a:p>
            <a:r>
              <a:rPr lang="en-US" sz="1500" dirty="0" smtClean="0">
                <a:solidFill>
                  <a:srgbClr val="002060"/>
                </a:solidFill>
                <a:latin typeface="+mj-lt"/>
              </a:rPr>
              <a:t>STEP TWO</a:t>
            </a:r>
            <a:endParaRPr lang="en-US" sz="1500" dirty="0">
              <a:solidFill>
                <a:srgbClr val="002060"/>
              </a:solidFill>
              <a:latin typeface="+mj-lt"/>
            </a:endParaRPr>
          </a:p>
        </p:txBody>
      </p:sp>
      <p:sp>
        <p:nvSpPr>
          <p:cNvPr id="59" name="Rectangle 58"/>
          <p:cNvSpPr>
            <a:spLocks/>
          </p:cNvSpPr>
          <p:nvPr/>
        </p:nvSpPr>
        <p:spPr>
          <a:xfrm>
            <a:off x="590043" y="3029889"/>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60" name="Rectangle 59"/>
          <p:cNvSpPr>
            <a:spLocks/>
          </p:cNvSpPr>
          <p:nvPr/>
        </p:nvSpPr>
        <p:spPr>
          <a:xfrm>
            <a:off x="2846462" y="3812850"/>
            <a:ext cx="1056058" cy="300082"/>
          </a:xfrm>
          <a:prstGeom prst="rect">
            <a:avLst/>
          </a:prstGeom>
        </p:spPr>
        <p:txBody>
          <a:bodyPr wrap="none" lIns="68580" tIns="34290" rIns="68580" bIns="34290">
            <a:spAutoFit/>
          </a:bodyPr>
          <a:lstStyle/>
          <a:p>
            <a:r>
              <a:rPr lang="en-US" sz="1500" dirty="0" smtClean="0">
                <a:solidFill>
                  <a:srgbClr val="00B0F0"/>
                </a:solidFill>
                <a:latin typeface="+mj-lt"/>
              </a:rPr>
              <a:t>STEP THREE</a:t>
            </a:r>
            <a:endParaRPr lang="en-US" sz="1500" dirty="0">
              <a:solidFill>
                <a:srgbClr val="00B0F0"/>
              </a:solidFill>
              <a:latin typeface="+mj-lt"/>
            </a:endParaRPr>
          </a:p>
        </p:txBody>
      </p:sp>
      <p:sp>
        <p:nvSpPr>
          <p:cNvPr id="61" name="Rectangle 60"/>
          <p:cNvSpPr>
            <a:spLocks/>
          </p:cNvSpPr>
          <p:nvPr/>
        </p:nvSpPr>
        <p:spPr>
          <a:xfrm>
            <a:off x="2853441" y="4004125"/>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62" name="Rectangle 61"/>
          <p:cNvSpPr>
            <a:spLocks/>
          </p:cNvSpPr>
          <p:nvPr/>
        </p:nvSpPr>
        <p:spPr>
          <a:xfrm>
            <a:off x="6143594" y="3385281"/>
            <a:ext cx="990079" cy="300082"/>
          </a:xfrm>
          <a:prstGeom prst="rect">
            <a:avLst/>
          </a:prstGeom>
        </p:spPr>
        <p:txBody>
          <a:bodyPr wrap="none" lIns="68580" tIns="34290" rIns="68580" bIns="34290">
            <a:spAutoFit/>
          </a:bodyPr>
          <a:lstStyle/>
          <a:p>
            <a:r>
              <a:rPr lang="en-US" sz="1500" dirty="0" smtClean="0">
                <a:solidFill>
                  <a:srgbClr val="00B050"/>
                </a:solidFill>
                <a:latin typeface="+mj-lt"/>
              </a:rPr>
              <a:t>STEP FOUR</a:t>
            </a:r>
            <a:endParaRPr lang="en-US" sz="1500" dirty="0">
              <a:solidFill>
                <a:srgbClr val="00B050"/>
              </a:solidFill>
              <a:latin typeface="+mj-lt"/>
            </a:endParaRPr>
          </a:p>
        </p:txBody>
      </p:sp>
      <p:sp>
        <p:nvSpPr>
          <p:cNvPr id="63" name="Rectangle 62"/>
          <p:cNvSpPr>
            <a:spLocks/>
          </p:cNvSpPr>
          <p:nvPr/>
        </p:nvSpPr>
        <p:spPr>
          <a:xfrm>
            <a:off x="6150575" y="3576556"/>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64" name="Rectangle 63"/>
          <p:cNvSpPr>
            <a:spLocks/>
          </p:cNvSpPr>
          <p:nvPr/>
        </p:nvSpPr>
        <p:spPr>
          <a:xfrm>
            <a:off x="6592784" y="2281138"/>
            <a:ext cx="889346" cy="300082"/>
          </a:xfrm>
          <a:prstGeom prst="rect">
            <a:avLst/>
          </a:prstGeom>
        </p:spPr>
        <p:txBody>
          <a:bodyPr wrap="none" lIns="68580" tIns="34290" rIns="68580" bIns="34290">
            <a:spAutoFit/>
          </a:bodyPr>
          <a:lstStyle/>
          <a:p>
            <a:r>
              <a:rPr lang="en-US" sz="1500" dirty="0" smtClean="0">
                <a:solidFill>
                  <a:srgbClr val="FFC000"/>
                </a:solidFill>
                <a:latin typeface="+mj-lt"/>
              </a:rPr>
              <a:t>STEP FIVE</a:t>
            </a:r>
            <a:endParaRPr lang="en-US" sz="1500" dirty="0">
              <a:solidFill>
                <a:srgbClr val="FFC000"/>
              </a:solidFill>
              <a:latin typeface="+mj-lt"/>
            </a:endParaRPr>
          </a:p>
        </p:txBody>
      </p:sp>
      <p:cxnSp>
        <p:nvCxnSpPr>
          <p:cNvPr id="65" name="Straight Connector 64"/>
          <p:cNvCxnSpPr>
            <a:cxnSpLocks/>
          </p:cNvCxnSpPr>
          <p:nvPr/>
        </p:nvCxnSpPr>
        <p:spPr>
          <a:xfrm flipV="1">
            <a:off x="2479521" y="2418226"/>
            <a:ext cx="647071" cy="502295"/>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cxnSpLocks/>
          </p:cNvCxnSpPr>
          <p:nvPr/>
        </p:nvCxnSpPr>
        <p:spPr>
          <a:xfrm flipV="1">
            <a:off x="3714517" y="3485808"/>
            <a:ext cx="226890" cy="218455"/>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cxnSpLocks/>
          </p:cNvCxnSpPr>
          <p:nvPr/>
        </p:nvCxnSpPr>
        <p:spPr>
          <a:xfrm flipH="1" flipV="1">
            <a:off x="5285880" y="2949718"/>
            <a:ext cx="796378" cy="504803"/>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cxnSpLocks/>
          </p:cNvCxnSpPr>
          <p:nvPr/>
        </p:nvCxnSpPr>
        <p:spPr>
          <a:xfrm flipH="1" flipV="1">
            <a:off x="6127892" y="1793209"/>
            <a:ext cx="476287" cy="383912"/>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Rectangle 68"/>
          <p:cNvSpPr>
            <a:spLocks/>
          </p:cNvSpPr>
          <p:nvPr/>
        </p:nvSpPr>
        <p:spPr>
          <a:xfrm>
            <a:off x="6592354" y="2491618"/>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70" name="Straight Connector 69"/>
          <p:cNvCxnSpPr>
            <a:cxnSpLocks/>
          </p:cNvCxnSpPr>
          <p:nvPr/>
        </p:nvCxnSpPr>
        <p:spPr>
          <a:xfrm>
            <a:off x="2609452" y="1740801"/>
            <a:ext cx="891060" cy="84296"/>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71" name="Line 2"/>
          <p:cNvSpPr>
            <a:spLocks noChangeShapeType="1"/>
          </p:cNvSpPr>
          <p:nvPr/>
        </p:nvSpPr>
        <p:spPr bwMode="auto">
          <a:xfrm>
            <a:off x="1033193" y="119247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72" name="Text Box 7"/>
          <p:cNvSpPr txBox="1">
            <a:spLocks noChangeArrowheads="1"/>
          </p:cNvSpPr>
          <p:nvPr/>
        </p:nvSpPr>
        <p:spPr bwMode="auto">
          <a:xfrm>
            <a:off x="2981440" y="6278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73" name="Text Box 7"/>
          <p:cNvSpPr txBox="1">
            <a:spLocks noChangeArrowheads="1"/>
          </p:cNvSpPr>
          <p:nvPr/>
        </p:nvSpPr>
        <p:spPr bwMode="auto">
          <a:xfrm>
            <a:off x="538018" y="121764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cBhvr>
                                        <p:cTn id="13" dur="500" fill="hold"/>
                                        <p:tgtEl>
                                          <p:spTgt spid="71"/>
                                        </p:tgtEl>
                                        <p:attrNameLst>
                                          <p:attrName>ppt_w</p:attrName>
                                        </p:attrNameLst>
                                      </p:cBhvr>
                                      <p:tavLst>
                                        <p:tav tm="0">
                                          <p:val>
                                            <p:fltVal val="0"/>
                                          </p:val>
                                        </p:tav>
                                        <p:tav tm="100000">
                                          <p:val>
                                            <p:strVal val="#ppt_w"/>
                                          </p:val>
                                        </p:tav>
                                      </p:tavLst>
                                    </p:anim>
                                    <p:anim calcmode="lin" valueType="num">
                                      <p:cBhvr>
                                        <p:cTn id="14" dur="500" fill="hold"/>
                                        <p:tgtEl>
                                          <p:spTgt spid="71"/>
                                        </p:tgtEl>
                                        <p:attrNameLst>
                                          <p:attrName>ppt_h</p:attrName>
                                        </p:attrNameLst>
                                      </p:cBhvr>
                                      <p:tavLst>
                                        <p:tav tm="0">
                                          <p:val>
                                            <p:fltVal val="0"/>
                                          </p:val>
                                        </p:tav>
                                        <p:tav tm="100000">
                                          <p:val>
                                            <p:strVal val="#ppt_h"/>
                                          </p:val>
                                        </p:tav>
                                      </p:tavLst>
                                    </p:anim>
                                    <p:animEffect transition="in" filter="fade">
                                      <p:cBhvr>
                                        <p:cTn id="15" dur="500"/>
                                        <p:tgtEl>
                                          <p:spTgt spid="7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Effect transition="in" filter="fade">
                                      <p:cBhvr>
                                        <p:cTn id="21" dur="500"/>
                                        <p:tgtEl>
                                          <p:spTgt spid="73"/>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750" fill="hold"/>
                                        <p:tgtEl>
                                          <p:spTgt spid="50"/>
                                        </p:tgtEl>
                                        <p:attrNameLst>
                                          <p:attrName>ppt_x</p:attrName>
                                        </p:attrNameLst>
                                      </p:cBhvr>
                                      <p:tavLst>
                                        <p:tav tm="0">
                                          <p:val>
                                            <p:strVal val="#ppt_x"/>
                                          </p:val>
                                        </p:tav>
                                        <p:tav tm="100000">
                                          <p:val>
                                            <p:strVal val="#ppt_x"/>
                                          </p:val>
                                        </p:tav>
                                      </p:tavLst>
                                    </p:anim>
                                    <p:anim calcmode="lin" valueType="num">
                                      <p:cBhvr additive="base">
                                        <p:cTn id="25" dur="750" fill="hold"/>
                                        <p:tgtEl>
                                          <p:spTgt spid="50"/>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750" fill="hold"/>
                                        <p:tgtEl>
                                          <p:spTgt spid="51"/>
                                        </p:tgtEl>
                                        <p:attrNameLst>
                                          <p:attrName>ppt_x</p:attrName>
                                        </p:attrNameLst>
                                      </p:cBhvr>
                                      <p:tavLst>
                                        <p:tav tm="0">
                                          <p:val>
                                            <p:strVal val="#ppt_x"/>
                                          </p:val>
                                        </p:tav>
                                        <p:tav tm="100000">
                                          <p:val>
                                            <p:strVal val="#ppt_x"/>
                                          </p:val>
                                        </p:tav>
                                      </p:tavLst>
                                    </p:anim>
                                    <p:anim calcmode="lin" valueType="num">
                                      <p:cBhvr additive="base">
                                        <p:cTn id="29" dur="750" fill="hold"/>
                                        <p:tgtEl>
                                          <p:spTgt spid="51"/>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52"/>
                                        </p:tgtEl>
                                        <p:attrNameLst>
                                          <p:attrName>style.visibility</p:attrName>
                                        </p:attrNameLst>
                                      </p:cBhvr>
                                      <p:to>
                                        <p:strVal val="visible"/>
                                      </p:to>
                                    </p:set>
                                    <p:anim calcmode="lin" valueType="num">
                                      <p:cBhvr additive="base">
                                        <p:cTn id="32" dur="750" fill="hold"/>
                                        <p:tgtEl>
                                          <p:spTgt spid="52"/>
                                        </p:tgtEl>
                                        <p:attrNameLst>
                                          <p:attrName>ppt_x</p:attrName>
                                        </p:attrNameLst>
                                      </p:cBhvr>
                                      <p:tavLst>
                                        <p:tav tm="0">
                                          <p:val>
                                            <p:strVal val="#ppt_x"/>
                                          </p:val>
                                        </p:tav>
                                        <p:tav tm="100000">
                                          <p:val>
                                            <p:strVal val="#ppt_x"/>
                                          </p:val>
                                        </p:tav>
                                      </p:tavLst>
                                    </p:anim>
                                    <p:anim calcmode="lin" valueType="num">
                                      <p:cBhvr additive="base">
                                        <p:cTn id="33" dur="750" fill="hold"/>
                                        <p:tgtEl>
                                          <p:spTgt spid="52"/>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750" fill="hold"/>
                                        <p:tgtEl>
                                          <p:spTgt spid="43"/>
                                        </p:tgtEl>
                                        <p:attrNameLst>
                                          <p:attrName>ppt_x</p:attrName>
                                        </p:attrNameLst>
                                      </p:cBhvr>
                                      <p:tavLst>
                                        <p:tav tm="0">
                                          <p:val>
                                            <p:strVal val="#ppt_x"/>
                                          </p:val>
                                        </p:tav>
                                        <p:tav tm="100000">
                                          <p:val>
                                            <p:strVal val="#ppt_x"/>
                                          </p:val>
                                        </p:tav>
                                      </p:tavLst>
                                    </p:anim>
                                    <p:anim calcmode="lin" valueType="num">
                                      <p:cBhvr additive="base">
                                        <p:cTn id="37" dur="750" fill="hold"/>
                                        <p:tgtEl>
                                          <p:spTgt spid="43"/>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55"/>
                                        </p:tgtEl>
                                        <p:attrNameLst>
                                          <p:attrName>style.visibility</p:attrName>
                                        </p:attrNameLst>
                                      </p:cBhvr>
                                      <p:to>
                                        <p:strVal val="visible"/>
                                      </p:to>
                                    </p:set>
                                    <p:anim calcmode="lin" valueType="num">
                                      <p:cBhvr additive="base">
                                        <p:cTn id="40" dur="750" fill="hold"/>
                                        <p:tgtEl>
                                          <p:spTgt spid="55"/>
                                        </p:tgtEl>
                                        <p:attrNameLst>
                                          <p:attrName>ppt_x</p:attrName>
                                        </p:attrNameLst>
                                      </p:cBhvr>
                                      <p:tavLst>
                                        <p:tav tm="0">
                                          <p:val>
                                            <p:strVal val="#ppt_x"/>
                                          </p:val>
                                        </p:tav>
                                        <p:tav tm="100000">
                                          <p:val>
                                            <p:strVal val="#ppt_x"/>
                                          </p:val>
                                        </p:tav>
                                      </p:tavLst>
                                    </p:anim>
                                    <p:anim calcmode="lin" valueType="num">
                                      <p:cBhvr additive="base">
                                        <p:cTn id="41" dur="750" fill="hold"/>
                                        <p:tgtEl>
                                          <p:spTgt spid="55"/>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750" fill="hold"/>
                                        <p:tgtEl>
                                          <p:spTgt spid="54"/>
                                        </p:tgtEl>
                                        <p:attrNameLst>
                                          <p:attrName>ppt_x</p:attrName>
                                        </p:attrNameLst>
                                      </p:cBhvr>
                                      <p:tavLst>
                                        <p:tav tm="0">
                                          <p:val>
                                            <p:strVal val="#ppt_x"/>
                                          </p:val>
                                        </p:tav>
                                        <p:tav tm="100000">
                                          <p:val>
                                            <p:strVal val="#ppt_x"/>
                                          </p:val>
                                        </p:tav>
                                      </p:tavLst>
                                    </p:anim>
                                    <p:anim calcmode="lin" valueType="num">
                                      <p:cBhvr additive="base">
                                        <p:cTn id="45" dur="750" fill="hold"/>
                                        <p:tgtEl>
                                          <p:spTgt spid="54"/>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53"/>
                                        </p:tgtEl>
                                        <p:attrNameLst>
                                          <p:attrName>style.visibility</p:attrName>
                                        </p:attrNameLst>
                                      </p:cBhvr>
                                      <p:to>
                                        <p:strVal val="visible"/>
                                      </p:to>
                                    </p:set>
                                    <p:anim calcmode="lin" valueType="num">
                                      <p:cBhvr additive="base">
                                        <p:cTn id="48" dur="750" fill="hold"/>
                                        <p:tgtEl>
                                          <p:spTgt spid="53"/>
                                        </p:tgtEl>
                                        <p:attrNameLst>
                                          <p:attrName>ppt_x</p:attrName>
                                        </p:attrNameLst>
                                      </p:cBhvr>
                                      <p:tavLst>
                                        <p:tav tm="0">
                                          <p:val>
                                            <p:strVal val="#ppt_x"/>
                                          </p:val>
                                        </p:tav>
                                        <p:tav tm="100000">
                                          <p:val>
                                            <p:strVal val="#ppt_x"/>
                                          </p:val>
                                        </p:tav>
                                      </p:tavLst>
                                    </p:anim>
                                    <p:anim calcmode="lin" valueType="num">
                                      <p:cBhvr additive="base">
                                        <p:cTn id="49" dur="750" fill="hold"/>
                                        <p:tgtEl>
                                          <p:spTgt spid="53"/>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down)">
                                      <p:cBhvr>
                                        <p:cTn id="53" dur="500"/>
                                        <p:tgtEl>
                                          <p:spTgt spid="45"/>
                                        </p:tgtEl>
                                      </p:cBhvr>
                                    </p:animEffect>
                                  </p:childTnLst>
                                </p:cTn>
                              </p:par>
                              <p:par>
                                <p:cTn id="54" presetID="22" presetClass="entr" presetSubtype="4" fill="hold"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down)">
                                      <p:cBhvr>
                                        <p:cTn id="56" dur="500"/>
                                        <p:tgtEl>
                                          <p:spTgt spid="44"/>
                                        </p:tgtEl>
                                      </p:cBhvr>
                                    </p:animEffect>
                                  </p:childTnLst>
                                </p:cTn>
                              </p:par>
                              <p:par>
                                <p:cTn id="57" presetID="22" presetClass="entr" presetSubtype="4" fill="hold"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ipe(down)">
                                      <p:cBhvr>
                                        <p:cTn id="59" dur="500"/>
                                        <p:tgtEl>
                                          <p:spTgt spid="47"/>
                                        </p:tgtEl>
                                      </p:cBhvr>
                                    </p:animEffect>
                                  </p:childTnLst>
                                </p:cTn>
                              </p:par>
                              <p:par>
                                <p:cTn id="60" presetID="22" presetClass="entr" presetSubtype="4" fill="hold"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down)">
                                      <p:cBhvr>
                                        <p:cTn id="62" dur="500"/>
                                        <p:tgtEl>
                                          <p:spTgt spid="42"/>
                                        </p:tgtEl>
                                      </p:cBhvr>
                                    </p:animEffect>
                                  </p:childTnLst>
                                </p:cTn>
                              </p:par>
                              <p:par>
                                <p:cTn id="63" presetID="22" presetClass="entr" presetSubtype="4" fill="hold" nodeType="with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wipe(down)">
                                      <p:cBhvr>
                                        <p:cTn id="65" dur="500"/>
                                        <p:tgtEl>
                                          <p:spTgt spid="41"/>
                                        </p:tgtEl>
                                      </p:cBhvr>
                                    </p:animEffect>
                                  </p:childTnLst>
                                </p:cTn>
                              </p:par>
                              <p:par>
                                <p:cTn id="66" presetID="22" presetClass="entr" presetSubtype="4" fill="hold" nodeType="with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down)">
                                      <p:cBhvr>
                                        <p:cTn id="68" dur="500"/>
                                        <p:tgtEl>
                                          <p:spTgt spid="48"/>
                                        </p:tgtEl>
                                      </p:cBhvr>
                                    </p:animEffect>
                                  </p:childTnLst>
                                </p:cTn>
                              </p:par>
                              <p:par>
                                <p:cTn id="69" presetID="22" presetClass="entr" presetSubtype="4" fill="hold"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down)">
                                      <p:cBhvr>
                                        <p:cTn id="71" dur="500"/>
                                        <p:tgtEl>
                                          <p:spTgt spid="46"/>
                                        </p:tgtEl>
                                      </p:cBhvr>
                                    </p:animEffect>
                                  </p:childTnLst>
                                </p:cTn>
                              </p:par>
                              <p:par>
                                <p:cTn id="72" presetID="22" presetClass="entr" presetSubtype="4" fill="hold"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down)">
                                      <p:cBhvr>
                                        <p:cTn id="74" dur="500"/>
                                        <p:tgtEl>
                                          <p:spTgt spid="40"/>
                                        </p:tgtEl>
                                      </p:cBhvr>
                                    </p:animEffect>
                                  </p:childTnLst>
                                </p:cTn>
                              </p:par>
                              <p:par>
                                <p:cTn id="75" presetID="22" presetClass="entr" presetSubtype="4"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down)">
                                      <p:cBhvr>
                                        <p:cTn id="77" dur="500"/>
                                        <p:tgtEl>
                                          <p:spTgt spid="38"/>
                                        </p:tgtEl>
                                      </p:cBhvr>
                                    </p:animEffect>
                                  </p:childTnLst>
                                </p:cTn>
                              </p:par>
                              <p:par>
                                <p:cTn id="78" presetID="22" presetClass="entr" presetSubtype="4" fill="hold"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down)">
                                      <p:cBhvr>
                                        <p:cTn id="80" dur="500"/>
                                        <p:tgtEl>
                                          <p:spTgt spid="39"/>
                                        </p:tgtEl>
                                      </p:cBhvr>
                                    </p:animEffect>
                                  </p:childTnLst>
                                </p:cTn>
                              </p:par>
                              <p:par>
                                <p:cTn id="81" presetID="22" presetClass="entr" presetSubtype="4" fill="hold" nodeType="with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wipe(down)">
                                      <p:cBhvr>
                                        <p:cTn id="83" dur="500"/>
                                        <p:tgtEl>
                                          <p:spTgt spid="49"/>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up)">
                                      <p:cBhvr>
                                        <p:cTn id="87" dur="500"/>
                                        <p:tgtEl>
                                          <p:spTgt spid="70"/>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 calcmode="lin" valueType="num">
                                      <p:cBhvr additive="base">
                                        <p:cTn id="91" dur="750" fill="hold"/>
                                        <p:tgtEl>
                                          <p:spTgt spid="56"/>
                                        </p:tgtEl>
                                        <p:attrNameLst>
                                          <p:attrName>ppt_x</p:attrName>
                                        </p:attrNameLst>
                                      </p:cBhvr>
                                      <p:tavLst>
                                        <p:tav tm="0">
                                          <p:val>
                                            <p:strVal val="0-#ppt_w/2"/>
                                          </p:val>
                                        </p:tav>
                                        <p:tav tm="100000">
                                          <p:val>
                                            <p:strVal val="#ppt_x"/>
                                          </p:val>
                                        </p:tav>
                                      </p:tavLst>
                                    </p:anim>
                                    <p:anim calcmode="lin" valueType="num">
                                      <p:cBhvr additive="base">
                                        <p:cTn id="92" dur="750" fill="hold"/>
                                        <p:tgtEl>
                                          <p:spTgt spid="56"/>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57"/>
                                        </p:tgtEl>
                                        <p:attrNameLst>
                                          <p:attrName>style.visibility</p:attrName>
                                        </p:attrNameLst>
                                      </p:cBhvr>
                                      <p:to>
                                        <p:strVal val="visible"/>
                                      </p:to>
                                    </p:set>
                                    <p:anim calcmode="lin" valueType="num">
                                      <p:cBhvr additive="base">
                                        <p:cTn id="95" dur="750" fill="hold"/>
                                        <p:tgtEl>
                                          <p:spTgt spid="57"/>
                                        </p:tgtEl>
                                        <p:attrNameLst>
                                          <p:attrName>ppt_x</p:attrName>
                                        </p:attrNameLst>
                                      </p:cBhvr>
                                      <p:tavLst>
                                        <p:tav tm="0">
                                          <p:val>
                                            <p:strVal val="0-#ppt_w/2"/>
                                          </p:val>
                                        </p:tav>
                                        <p:tav tm="100000">
                                          <p:val>
                                            <p:strVal val="#ppt_x"/>
                                          </p:val>
                                        </p:tav>
                                      </p:tavLst>
                                    </p:anim>
                                    <p:anim calcmode="lin" valueType="num">
                                      <p:cBhvr additive="base">
                                        <p:cTn id="96" dur="750" fill="hold"/>
                                        <p:tgtEl>
                                          <p:spTgt spid="57"/>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65"/>
                                        </p:tgtEl>
                                        <p:attrNameLst>
                                          <p:attrName>style.visibility</p:attrName>
                                        </p:attrNameLst>
                                      </p:cBhvr>
                                      <p:to>
                                        <p:strVal val="visible"/>
                                      </p:to>
                                    </p:set>
                                    <p:animEffect transition="in" filter="wipe(up)">
                                      <p:cBhvr>
                                        <p:cTn id="100" dur="500"/>
                                        <p:tgtEl>
                                          <p:spTgt spid="65"/>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58"/>
                                        </p:tgtEl>
                                        <p:attrNameLst>
                                          <p:attrName>style.visibility</p:attrName>
                                        </p:attrNameLst>
                                      </p:cBhvr>
                                      <p:to>
                                        <p:strVal val="visible"/>
                                      </p:to>
                                    </p:set>
                                    <p:anim calcmode="lin" valueType="num">
                                      <p:cBhvr additive="base">
                                        <p:cTn id="104" dur="750" fill="hold"/>
                                        <p:tgtEl>
                                          <p:spTgt spid="58"/>
                                        </p:tgtEl>
                                        <p:attrNameLst>
                                          <p:attrName>ppt_x</p:attrName>
                                        </p:attrNameLst>
                                      </p:cBhvr>
                                      <p:tavLst>
                                        <p:tav tm="0">
                                          <p:val>
                                            <p:strVal val="0-#ppt_w/2"/>
                                          </p:val>
                                        </p:tav>
                                        <p:tav tm="100000">
                                          <p:val>
                                            <p:strVal val="#ppt_x"/>
                                          </p:val>
                                        </p:tav>
                                      </p:tavLst>
                                    </p:anim>
                                    <p:anim calcmode="lin" valueType="num">
                                      <p:cBhvr additive="base">
                                        <p:cTn id="105" dur="750" fill="hold"/>
                                        <p:tgtEl>
                                          <p:spTgt spid="58"/>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59"/>
                                        </p:tgtEl>
                                        <p:attrNameLst>
                                          <p:attrName>style.visibility</p:attrName>
                                        </p:attrNameLst>
                                      </p:cBhvr>
                                      <p:to>
                                        <p:strVal val="visible"/>
                                      </p:to>
                                    </p:set>
                                    <p:anim calcmode="lin" valueType="num">
                                      <p:cBhvr additive="base">
                                        <p:cTn id="108" dur="750" fill="hold"/>
                                        <p:tgtEl>
                                          <p:spTgt spid="59"/>
                                        </p:tgtEl>
                                        <p:attrNameLst>
                                          <p:attrName>ppt_x</p:attrName>
                                        </p:attrNameLst>
                                      </p:cBhvr>
                                      <p:tavLst>
                                        <p:tav tm="0">
                                          <p:val>
                                            <p:strVal val="0-#ppt_w/2"/>
                                          </p:val>
                                        </p:tav>
                                        <p:tav tm="100000">
                                          <p:val>
                                            <p:strVal val="#ppt_x"/>
                                          </p:val>
                                        </p:tav>
                                      </p:tavLst>
                                    </p:anim>
                                    <p:anim calcmode="lin" valueType="num">
                                      <p:cBhvr additive="base">
                                        <p:cTn id="109" dur="750" fill="hold"/>
                                        <p:tgtEl>
                                          <p:spTgt spid="59"/>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66"/>
                                        </p:tgtEl>
                                        <p:attrNameLst>
                                          <p:attrName>style.visibility</p:attrName>
                                        </p:attrNameLst>
                                      </p:cBhvr>
                                      <p:to>
                                        <p:strVal val="visible"/>
                                      </p:to>
                                    </p:set>
                                    <p:animEffect transition="in" filter="wipe(up)">
                                      <p:cBhvr>
                                        <p:cTn id="113" dur="500"/>
                                        <p:tgtEl>
                                          <p:spTgt spid="66"/>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60"/>
                                        </p:tgtEl>
                                        <p:attrNameLst>
                                          <p:attrName>style.visibility</p:attrName>
                                        </p:attrNameLst>
                                      </p:cBhvr>
                                      <p:to>
                                        <p:strVal val="visible"/>
                                      </p:to>
                                    </p:set>
                                    <p:anim calcmode="lin" valueType="num">
                                      <p:cBhvr additive="base">
                                        <p:cTn id="117" dur="750" fill="hold"/>
                                        <p:tgtEl>
                                          <p:spTgt spid="60"/>
                                        </p:tgtEl>
                                        <p:attrNameLst>
                                          <p:attrName>ppt_x</p:attrName>
                                        </p:attrNameLst>
                                      </p:cBhvr>
                                      <p:tavLst>
                                        <p:tav tm="0">
                                          <p:val>
                                            <p:strVal val="#ppt_x"/>
                                          </p:val>
                                        </p:tav>
                                        <p:tav tm="100000">
                                          <p:val>
                                            <p:strVal val="#ppt_x"/>
                                          </p:val>
                                        </p:tav>
                                      </p:tavLst>
                                    </p:anim>
                                    <p:anim calcmode="lin" valueType="num">
                                      <p:cBhvr additive="base">
                                        <p:cTn id="118" dur="750" fill="hold"/>
                                        <p:tgtEl>
                                          <p:spTgt spid="60"/>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61"/>
                                        </p:tgtEl>
                                        <p:attrNameLst>
                                          <p:attrName>style.visibility</p:attrName>
                                        </p:attrNameLst>
                                      </p:cBhvr>
                                      <p:to>
                                        <p:strVal val="visible"/>
                                      </p:to>
                                    </p:set>
                                    <p:anim calcmode="lin" valueType="num">
                                      <p:cBhvr additive="base">
                                        <p:cTn id="121" dur="750" fill="hold"/>
                                        <p:tgtEl>
                                          <p:spTgt spid="61"/>
                                        </p:tgtEl>
                                        <p:attrNameLst>
                                          <p:attrName>ppt_x</p:attrName>
                                        </p:attrNameLst>
                                      </p:cBhvr>
                                      <p:tavLst>
                                        <p:tav tm="0">
                                          <p:val>
                                            <p:strVal val="#ppt_x"/>
                                          </p:val>
                                        </p:tav>
                                        <p:tav tm="100000">
                                          <p:val>
                                            <p:strVal val="#ppt_x"/>
                                          </p:val>
                                        </p:tav>
                                      </p:tavLst>
                                    </p:anim>
                                    <p:anim calcmode="lin" valueType="num">
                                      <p:cBhvr additive="base">
                                        <p:cTn id="122" dur="750" fill="hold"/>
                                        <p:tgtEl>
                                          <p:spTgt spid="61"/>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67"/>
                                        </p:tgtEl>
                                        <p:attrNameLst>
                                          <p:attrName>style.visibility</p:attrName>
                                        </p:attrNameLst>
                                      </p:cBhvr>
                                      <p:to>
                                        <p:strVal val="visible"/>
                                      </p:to>
                                    </p:set>
                                    <p:animEffect transition="in" filter="wipe(down)">
                                      <p:cBhvr>
                                        <p:cTn id="126" dur="500"/>
                                        <p:tgtEl>
                                          <p:spTgt spid="67"/>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62"/>
                                        </p:tgtEl>
                                        <p:attrNameLst>
                                          <p:attrName>style.visibility</p:attrName>
                                        </p:attrNameLst>
                                      </p:cBhvr>
                                      <p:to>
                                        <p:strVal val="visible"/>
                                      </p:to>
                                    </p:set>
                                    <p:anim calcmode="lin" valueType="num">
                                      <p:cBhvr additive="base">
                                        <p:cTn id="130" dur="750" fill="hold"/>
                                        <p:tgtEl>
                                          <p:spTgt spid="62"/>
                                        </p:tgtEl>
                                        <p:attrNameLst>
                                          <p:attrName>ppt_x</p:attrName>
                                        </p:attrNameLst>
                                      </p:cBhvr>
                                      <p:tavLst>
                                        <p:tav tm="0">
                                          <p:val>
                                            <p:strVal val="1+#ppt_w/2"/>
                                          </p:val>
                                        </p:tav>
                                        <p:tav tm="100000">
                                          <p:val>
                                            <p:strVal val="#ppt_x"/>
                                          </p:val>
                                        </p:tav>
                                      </p:tavLst>
                                    </p:anim>
                                    <p:anim calcmode="lin" valueType="num">
                                      <p:cBhvr additive="base">
                                        <p:cTn id="131" dur="750" fill="hold"/>
                                        <p:tgtEl>
                                          <p:spTgt spid="62"/>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63"/>
                                        </p:tgtEl>
                                        <p:attrNameLst>
                                          <p:attrName>style.visibility</p:attrName>
                                        </p:attrNameLst>
                                      </p:cBhvr>
                                      <p:to>
                                        <p:strVal val="visible"/>
                                      </p:to>
                                    </p:set>
                                    <p:anim calcmode="lin" valueType="num">
                                      <p:cBhvr additive="base">
                                        <p:cTn id="134" dur="750" fill="hold"/>
                                        <p:tgtEl>
                                          <p:spTgt spid="63"/>
                                        </p:tgtEl>
                                        <p:attrNameLst>
                                          <p:attrName>ppt_x</p:attrName>
                                        </p:attrNameLst>
                                      </p:cBhvr>
                                      <p:tavLst>
                                        <p:tav tm="0">
                                          <p:val>
                                            <p:strVal val="1+#ppt_w/2"/>
                                          </p:val>
                                        </p:tav>
                                        <p:tav tm="100000">
                                          <p:val>
                                            <p:strVal val="#ppt_x"/>
                                          </p:val>
                                        </p:tav>
                                      </p:tavLst>
                                    </p:anim>
                                    <p:anim calcmode="lin" valueType="num">
                                      <p:cBhvr additive="base">
                                        <p:cTn id="135" dur="750" fill="hold"/>
                                        <p:tgtEl>
                                          <p:spTgt spid="63"/>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wipe(down)">
                                      <p:cBhvr>
                                        <p:cTn id="139" dur="500"/>
                                        <p:tgtEl>
                                          <p:spTgt spid="68"/>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 calcmode="lin" valueType="num">
                                      <p:cBhvr additive="base">
                                        <p:cTn id="143" dur="750" fill="hold"/>
                                        <p:tgtEl>
                                          <p:spTgt spid="64"/>
                                        </p:tgtEl>
                                        <p:attrNameLst>
                                          <p:attrName>ppt_x</p:attrName>
                                        </p:attrNameLst>
                                      </p:cBhvr>
                                      <p:tavLst>
                                        <p:tav tm="0">
                                          <p:val>
                                            <p:strVal val="1+#ppt_w/2"/>
                                          </p:val>
                                        </p:tav>
                                        <p:tav tm="100000">
                                          <p:val>
                                            <p:strVal val="#ppt_x"/>
                                          </p:val>
                                        </p:tav>
                                      </p:tavLst>
                                    </p:anim>
                                    <p:anim calcmode="lin" valueType="num">
                                      <p:cBhvr additive="base">
                                        <p:cTn id="144" dur="750" fill="hold"/>
                                        <p:tgtEl>
                                          <p:spTgt spid="64"/>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69"/>
                                        </p:tgtEl>
                                        <p:attrNameLst>
                                          <p:attrName>style.visibility</p:attrName>
                                        </p:attrNameLst>
                                      </p:cBhvr>
                                      <p:to>
                                        <p:strVal val="visible"/>
                                      </p:to>
                                    </p:set>
                                    <p:anim calcmode="lin" valueType="num">
                                      <p:cBhvr additive="base">
                                        <p:cTn id="147" dur="750" fill="hold"/>
                                        <p:tgtEl>
                                          <p:spTgt spid="69"/>
                                        </p:tgtEl>
                                        <p:attrNameLst>
                                          <p:attrName>ppt_x</p:attrName>
                                        </p:attrNameLst>
                                      </p:cBhvr>
                                      <p:tavLst>
                                        <p:tav tm="0">
                                          <p:val>
                                            <p:strVal val="1+#ppt_w/2"/>
                                          </p:val>
                                        </p:tav>
                                        <p:tav tm="100000">
                                          <p:val>
                                            <p:strVal val="#ppt_x"/>
                                          </p:val>
                                        </p:tav>
                                      </p:tavLst>
                                    </p:anim>
                                    <p:anim calcmode="lin" valueType="num">
                                      <p:cBhvr additive="base">
                                        <p:cTn id="148" dur="75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0" grpId="0" animBg="1"/>
      <p:bldP spid="51" grpId="0" animBg="1"/>
      <p:bldP spid="52" grpId="0" animBg="1"/>
      <p:bldP spid="53" grpId="0" animBg="1"/>
      <p:bldP spid="54" grpId="0" animBg="1"/>
      <p:bldP spid="55" grpId="0" animBg="1"/>
      <p:bldP spid="56" grpId="0"/>
      <p:bldP spid="57" grpId="0"/>
      <p:bldP spid="58" grpId="0"/>
      <p:bldP spid="59" grpId="0"/>
      <p:bldP spid="60" grpId="0"/>
      <p:bldP spid="61" grpId="0"/>
      <p:bldP spid="62" grpId="0"/>
      <p:bldP spid="63" grpId="0"/>
      <p:bldP spid="64" grpId="0"/>
      <p:bldP spid="69" grpId="0"/>
      <p:bldP spid="71" grpId="0" animBg="1"/>
      <p:bldP spid="72" grpId="0"/>
      <p:bldP spid="7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a:spLocks noGrp="1"/>
          </p:cNvSpPr>
          <p:nvPr>
            <p:ph type="body" sz="quarter" idx="18"/>
          </p:nvPr>
        </p:nvSpPr>
        <p:spPr>
          <a:xfrm>
            <a:off x="576268" y="2533953"/>
            <a:ext cx="2644022" cy="323835"/>
          </a:xfrm>
        </p:spPr>
        <p:txBody>
          <a:bodyPr lIns="0" tIns="38941" rIns="0" bIns="38941">
            <a:normAutofit/>
          </a:bodyPr>
          <a:lstStyle/>
          <a:p>
            <a:r>
              <a:rPr lang="en-US" sz="1200" dirty="0" err="1" smtClean="0"/>
              <a:t>Abou</a:t>
            </a:r>
            <a:r>
              <a:rPr lang="en-US" sz="1200" dirty="0" smtClean="0"/>
              <a:t> Us</a:t>
            </a:r>
            <a:endParaRPr lang="en-US" sz="1200" dirty="0"/>
          </a:p>
        </p:txBody>
      </p:sp>
      <p:sp>
        <p:nvSpPr>
          <p:cNvPr id="9" name="Text Placeholder 3"/>
          <p:cNvSpPr>
            <a:spLocks noGrp="1"/>
          </p:cNvSpPr>
          <p:nvPr>
            <p:ph type="body" sz="quarter" idx="19"/>
          </p:nvPr>
        </p:nvSpPr>
        <p:spPr>
          <a:xfrm>
            <a:off x="576268" y="2899418"/>
            <a:ext cx="2644022" cy="171338"/>
          </a:xfrm>
        </p:spPr>
        <p:txBody>
          <a:bodyPr lIns="0" tIns="38941" rIns="0" bIns="38941">
            <a:normAutofit/>
          </a:bodyPr>
          <a:lstStyle/>
          <a:p>
            <a:r>
              <a:rPr lang="en-US" sz="450" dirty="0" smtClean="0"/>
              <a:t>Subtitle Example Here</a:t>
            </a:r>
            <a:endParaRPr lang="en-US" sz="450" dirty="0"/>
          </a:p>
        </p:txBody>
      </p:sp>
      <p:sp>
        <p:nvSpPr>
          <p:cNvPr id="10" name="Text Placeholder 4"/>
          <p:cNvSpPr>
            <a:spLocks noGrp="1"/>
          </p:cNvSpPr>
          <p:nvPr>
            <p:ph type="body" sz="quarter" idx="16"/>
          </p:nvPr>
        </p:nvSpPr>
        <p:spPr>
          <a:xfrm>
            <a:off x="576268" y="3102509"/>
            <a:ext cx="4797232" cy="831316"/>
          </a:xfrm>
        </p:spPr>
        <p:txBody>
          <a:bodyPr lIns="0" tIns="45694" rIns="0" bIns="45694"/>
          <a:lstStyle/>
          <a:p>
            <a:pPr lvl="0"/>
            <a:r>
              <a:rPr lang="en-US" sz="563" dirty="0" err="1"/>
              <a:t>Lorem</a:t>
            </a:r>
            <a:r>
              <a:rPr lang="en-US" sz="563" dirty="0"/>
              <a:t> </a:t>
            </a:r>
            <a:r>
              <a:rPr lang="en-US" sz="563" dirty="0" err="1"/>
              <a:t>ipsum</a:t>
            </a:r>
            <a:r>
              <a:rPr lang="en-US" sz="563" dirty="0"/>
              <a:t> dolor sit </a:t>
            </a:r>
            <a:r>
              <a:rPr lang="en-US" sz="563" dirty="0" err="1"/>
              <a:t>amet</a:t>
            </a:r>
            <a:r>
              <a:rPr lang="en-US" sz="563" dirty="0"/>
              <a:t>, </a:t>
            </a:r>
            <a:r>
              <a:rPr lang="en-US" sz="563" dirty="0" err="1"/>
              <a:t>consectetur</a:t>
            </a:r>
            <a:r>
              <a:rPr lang="en-US" sz="563" dirty="0"/>
              <a:t> adipiscing elit. </a:t>
            </a:r>
            <a:r>
              <a:rPr lang="en-US" sz="563" dirty="0" err="1"/>
              <a:t>Praesent</a:t>
            </a:r>
            <a:r>
              <a:rPr lang="en-US" sz="563" dirty="0"/>
              <a:t> </a:t>
            </a:r>
            <a:r>
              <a:rPr lang="en-US" sz="563" dirty="0" err="1"/>
              <a:t>sodales</a:t>
            </a:r>
            <a:r>
              <a:rPr lang="en-US" sz="563" dirty="0"/>
              <a:t> </a:t>
            </a:r>
            <a:r>
              <a:rPr lang="en-US" sz="563" dirty="0" err="1"/>
              <a:t>odio</a:t>
            </a:r>
            <a:r>
              <a:rPr lang="en-US" sz="563" dirty="0"/>
              <a:t> sit </a:t>
            </a:r>
            <a:r>
              <a:rPr lang="en-US" sz="563" dirty="0" err="1"/>
              <a:t>amet</a:t>
            </a:r>
            <a:r>
              <a:rPr lang="en-US" sz="563" dirty="0"/>
              <a:t> </a:t>
            </a:r>
            <a:r>
              <a:rPr lang="en-US" sz="563" dirty="0" err="1"/>
              <a:t>odio</a:t>
            </a:r>
            <a:r>
              <a:rPr lang="en-US" sz="563" dirty="0"/>
              <a:t> </a:t>
            </a:r>
            <a:r>
              <a:rPr lang="en-US" sz="563" dirty="0" err="1"/>
              <a:t>tristique</a:t>
            </a:r>
            <a:r>
              <a:rPr lang="en-US" sz="563" dirty="0"/>
              <a:t> </a:t>
            </a:r>
            <a:r>
              <a:rPr lang="en-US" sz="563" dirty="0" err="1"/>
              <a:t>quis</a:t>
            </a:r>
            <a:r>
              <a:rPr lang="en-US" sz="563" dirty="0"/>
              <a:t> tempus </a:t>
            </a:r>
            <a:r>
              <a:rPr lang="en-US" sz="563" dirty="0" err="1"/>
              <a:t>odio</a:t>
            </a:r>
            <a:r>
              <a:rPr lang="en-US" sz="563" dirty="0"/>
              <a:t> </a:t>
            </a:r>
            <a:r>
              <a:rPr lang="en-US" sz="563" dirty="0" err="1"/>
              <a:t>Lorem</a:t>
            </a:r>
            <a:r>
              <a:rPr lang="en-US" sz="563" dirty="0"/>
              <a:t> </a:t>
            </a:r>
            <a:r>
              <a:rPr lang="en-US" sz="563" dirty="0" err="1"/>
              <a:t>ipsum</a:t>
            </a:r>
            <a:r>
              <a:rPr lang="en-US" sz="563" dirty="0"/>
              <a:t> dolor sit </a:t>
            </a:r>
            <a:r>
              <a:rPr lang="en-US" sz="563" dirty="0" err="1"/>
              <a:t>amet</a:t>
            </a:r>
            <a:r>
              <a:rPr lang="en-US" sz="563" dirty="0"/>
              <a:t>, </a:t>
            </a:r>
            <a:r>
              <a:rPr lang="en-US" sz="563" dirty="0" err="1"/>
              <a:t>consectetur</a:t>
            </a:r>
            <a:r>
              <a:rPr lang="en-US" sz="563" dirty="0"/>
              <a:t> adipiscing elit.</a:t>
            </a:r>
          </a:p>
        </p:txBody>
      </p:sp>
    </p:spTree>
    <p:extLst>
      <p:ext uri="{BB962C8B-B14F-4D97-AF65-F5344CB8AC3E}">
        <p14:creationId xmlns:p14="http://schemas.microsoft.com/office/powerpoint/2010/main" val="137513755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p:cNvSpPr>
            <a:spLocks noGrp="1"/>
          </p:cNvSpPr>
          <p:nvPr>
            <p:ph type="body" sz="quarter" idx="4294967295"/>
          </p:nvPr>
        </p:nvSpPr>
        <p:spPr>
          <a:xfrm>
            <a:off x="576268" y="1937682"/>
            <a:ext cx="664223" cy="554638"/>
          </a:xfrm>
        </p:spPr>
        <p:txBody>
          <a:bodyPr lIns="68580" tIns="34290" rIns="68580" bIns="34290">
            <a:normAutofit fontScale="92500" lnSpcReduction="10000"/>
          </a:bodyPr>
          <a:lstStyle/>
          <a:p>
            <a:pPr marL="0" indent="0">
              <a:lnSpc>
                <a:spcPct val="120000"/>
              </a:lnSpc>
              <a:buNone/>
            </a:pPr>
            <a:r>
              <a:rPr lang="en-US" sz="3075" dirty="0">
                <a:solidFill>
                  <a:schemeClr val="bg1"/>
                </a:solidFill>
                <a:ea typeface="FontAwesome"/>
                <a:sym typeface="FontAwesome"/>
              </a:rPr>
              <a:t> </a:t>
            </a:r>
            <a:endParaRPr lang="en-US" sz="3075" dirty="0">
              <a:solidFill>
                <a:schemeClr val="bg1"/>
              </a:solidFill>
            </a:endParaRPr>
          </a:p>
        </p:txBody>
      </p:sp>
      <p:sp>
        <p:nvSpPr>
          <p:cNvPr id="10" name="Text Placeholder 2"/>
          <p:cNvSpPr>
            <a:spLocks noGrp="1"/>
          </p:cNvSpPr>
          <p:nvPr>
            <p:ph type="body" sz="quarter" idx="18"/>
          </p:nvPr>
        </p:nvSpPr>
        <p:spPr>
          <a:xfrm>
            <a:off x="576268" y="2533953"/>
            <a:ext cx="2644022" cy="323835"/>
          </a:xfrm>
        </p:spPr>
        <p:txBody>
          <a:bodyPr lIns="0" tIns="38941" rIns="0" bIns="38941">
            <a:normAutofit/>
          </a:bodyPr>
          <a:lstStyle/>
          <a:p>
            <a:r>
              <a:rPr lang="en-US" sz="1200" dirty="0" smtClean="0"/>
              <a:t>Portfolio</a:t>
            </a:r>
            <a:endParaRPr lang="en-US" sz="1200" dirty="0"/>
          </a:p>
        </p:txBody>
      </p:sp>
      <p:sp>
        <p:nvSpPr>
          <p:cNvPr id="11" name="Text Placeholder 3"/>
          <p:cNvSpPr>
            <a:spLocks noGrp="1"/>
          </p:cNvSpPr>
          <p:nvPr>
            <p:ph type="body" sz="quarter" idx="19"/>
          </p:nvPr>
        </p:nvSpPr>
        <p:spPr>
          <a:xfrm>
            <a:off x="576268" y="2899418"/>
            <a:ext cx="2644022" cy="171338"/>
          </a:xfrm>
        </p:spPr>
        <p:txBody>
          <a:bodyPr lIns="0" tIns="38941" rIns="0" bIns="38941">
            <a:normAutofit/>
          </a:bodyPr>
          <a:lstStyle/>
          <a:p>
            <a:r>
              <a:rPr lang="en-US" sz="450" dirty="0" smtClean="0"/>
              <a:t>Subtitle Example Here</a:t>
            </a:r>
            <a:endParaRPr lang="en-US" sz="450" dirty="0"/>
          </a:p>
        </p:txBody>
      </p:sp>
      <p:sp>
        <p:nvSpPr>
          <p:cNvPr id="12" name="Text Placeholder 4"/>
          <p:cNvSpPr>
            <a:spLocks noGrp="1"/>
          </p:cNvSpPr>
          <p:nvPr>
            <p:ph type="body" sz="quarter" idx="16"/>
          </p:nvPr>
        </p:nvSpPr>
        <p:spPr>
          <a:xfrm>
            <a:off x="576268" y="3102509"/>
            <a:ext cx="4797232" cy="831316"/>
          </a:xfrm>
        </p:spPr>
        <p:txBody>
          <a:bodyPr lIns="0" tIns="45694" rIns="0" bIns="45694"/>
          <a:lstStyle/>
          <a:p>
            <a:pPr lvl="0"/>
            <a:r>
              <a:rPr lang="en-US" sz="563" dirty="0" err="1"/>
              <a:t>Lorem</a:t>
            </a:r>
            <a:r>
              <a:rPr lang="en-US" sz="563" dirty="0"/>
              <a:t> </a:t>
            </a:r>
            <a:r>
              <a:rPr lang="en-US" sz="563" dirty="0" err="1"/>
              <a:t>ipsum</a:t>
            </a:r>
            <a:r>
              <a:rPr lang="en-US" sz="563" dirty="0"/>
              <a:t> dolor sit </a:t>
            </a:r>
            <a:r>
              <a:rPr lang="en-US" sz="563" dirty="0" err="1"/>
              <a:t>amet</a:t>
            </a:r>
            <a:r>
              <a:rPr lang="en-US" sz="563" dirty="0"/>
              <a:t>, </a:t>
            </a:r>
            <a:r>
              <a:rPr lang="en-US" sz="563" dirty="0" err="1"/>
              <a:t>consectetur</a:t>
            </a:r>
            <a:r>
              <a:rPr lang="en-US" sz="563" dirty="0"/>
              <a:t> adipiscing elit. </a:t>
            </a:r>
            <a:r>
              <a:rPr lang="en-US" sz="563" dirty="0" err="1"/>
              <a:t>Praesent</a:t>
            </a:r>
            <a:r>
              <a:rPr lang="en-US" sz="563" dirty="0"/>
              <a:t> </a:t>
            </a:r>
            <a:r>
              <a:rPr lang="en-US" sz="563" dirty="0" err="1"/>
              <a:t>sodales</a:t>
            </a:r>
            <a:r>
              <a:rPr lang="en-US" sz="563" dirty="0"/>
              <a:t> </a:t>
            </a:r>
            <a:r>
              <a:rPr lang="en-US" sz="563" dirty="0" err="1"/>
              <a:t>odio</a:t>
            </a:r>
            <a:r>
              <a:rPr lang="en-US" sz="563" dirty="0"/>
              <a:t> sit </a:t>
            </a:r>
            <a:r>
              <a:rPr lang="en-US" sz="563" dirty="0" err="1"/>
              <a:t>amet</a:t>
            </a:r>
            <a:r>
              <a:rPr lang="en-US" sz="563" dirty="0"/>
              <a:t> </a:t>
            </a:r>
            <a:r>
              <a:rPr lang="en-US" sz="563" dirty="0" err="1"/>
              <a:t>odio</a:t>
            </a:r>
            <a:r>
              <a:rPr lang="en-US" sz="563" dirty="0"/>
              <a:t> </a:t>
            </a:r>
            <a:r>
              <a:rPr lang="en-US" sz="563" dirty="0" err="1"/>
              <a:t>tristique</a:t>
            </a:r>
            <a:r>
              <a:rPr lang="en-US" sz="563" dirty="0"/>
              <a:t> </a:t>
            </a:r>
            <a:r>
              <a:rPr lang="en-US" sz="563" dirty="0" err="1"/>
              <a:t>quis</a:t>
            </a:r>
            <a:r>
              <a:rPr lang="en-US" sz="563" dirty="0"/>
              <a:t> tempus </a:t>
            </a:r>
            <a:r>
              <a:rPr lang="en-US" sz="563" dirty="0" err="1"/>
              <a:t>odio</a:t>
            </a:r>
            <a:r>
              <a:rPr lang="en-US" sz="563" dirty="0"/>
              <a:t> </a:t>
            </a:r>
            <a:r>
              <a:rPr lang="en-US" sz="563" dirty="0" err="1"/>
              <a:t>Lorem</a:t>
            </a:r>
            <a:r>
              <a:rPr lang="en-US" sz="563" dirty="0"/>
              <a:t> </a:t>
            </a:r>
            <a:r>
              <a:rPr lang="en-US" sz="563" dirty="0" err="1"/>
              <a:t>ipsum</a:t>
            </a:r>
            <a:r>
              <a:rPr lang="en-US" sz="563" dirty="0"/>
              <a:t> dolor sit </a:t>
            </a:r>
            <a:r>
              <a:rPr lang="en-US" sz="563" dirty="0" err="1"/>
              <a:t>amet</a:t>
            </a:r>
            <a:r>
              <a:rPr lang="en-US" sz="563" dirty="0"/>
              <a:t>, </a:t>
            </a:r>
            <a:r>
              <a:rPr lang="en-US" sz="563" dirty="0" err="1"/>
              <a:t>consectetur</a:t>
            </a:r>
            <a:r>
              <a:rPr lang="en-US" sz="563" dirty="0"/>
              <a:t> adipiscing elit.</a:t>
            </a:r>
          </a:p>
        </p:txBody>
      </p:sp>
    </p:spTree>
    <p:extLst>
      <p:ext uri="{BB962C8B-B14F-4D97-AF65-F5344CB8AC3E}">
        <p14:creationId xmlns:p14="http://schemas.microsoft.com/office/powerpoint/2010/main" val="1702731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7"/>
          <p:cNvSpPr txBox="1">
            <a:spLocks noChangeArrowheads="1"/>
          </p:cNvSpPr>
          <p:nvPr/>
        </p:nvSpPr>
        <p:spPr bwMode="auto">
          <a:xfrm>
            <a:off x="809664" y="1596546"/>
            <a:ext cx="7479035" cy="877163"/>
          </a:xfrm>
          <a:prstGeom prst="rect">
            <a:avLst/>
          </a:prstGeom>
          <a:solidFill>
            <a:srgbClr val="C0392B"/>
          </a:solidFill>
          <a:ln w="9525">
            <a:noFill/>
            <a:miter lim="800000"/>
            <a:headEnd/>
            <a:tailEnd/>
          </a:ln>
        </p:spPr>
        <p:txBody>
          <a:bodyPr wrap="none" lIns="45720" tIns="22860" rIns="45720" bIns="22860">
            <a:spAutoFit/>
          </a:bodyPr>
          <a:lstStyle/>
          <a:p>
            <a:pPr defTabSz="1450940"/>
            <a:r>
              <a:rPr lang="en-CA" sz="5400" b="1" spc="-200" dirty="0" smtClean="0">
                <a:solidFill>
                  <a:srgbClr val="F49D15"/>
                </a:solidFill>
                <a:latin typeface="Lato Black" panose="020F0A02020204030203" pitchFamily="34" charset="0"/>
                <a:ea typeface="Open Sans" pitchFamily="34" charset="0"/>
                <a:cs typeface="Open Sans" pitchFamily="34" charset="0"/>
              </a:rPr>
              <a:t>Email Marketing Mastery</a:t>
            </a:r>
            <a:endParaRPr lang="en-CA" sz="5400" b="1" spc="-200" dirty="0">
              <a:solidFill>
                <a:srgbClr val="F49D15"/>
              </a:solidFill>
              <a:latin typeface="Lato Black" panose="020F0A02020204030203" pitchFamily="34" charset="0"/>
              <a:ea typeface="Open Sans" pitchFamily="34" charset="0"/>
              <a:cs typeface="Open Sans" pitchFamily="34" charset="0"/>
            </a:endParaRPr>
          </a:p>
        </p:txBody>
      </p:sp>
      <p:sp>
        <p:nvSpPr>
          <p:cNvPr id="11" name="Rectangle 10"/>
          <p:cNvSpPr>
            <a:spLocks/>
          </p:cNvSpPr>
          <p:nvPr/>
        </p:nvSpPr>
        <p:spPr>
          <a:xfrm>
            <a:off x="3927670" y="3544946"/>
            <a:ext cx="1605248" cy="561692"/>
          </a:xfrm>
          <a:prstGeom prst="rect">
            <a:avLst/>
          </a:prstGeom>
          <a:solidFill>
            <a:srgbClr val="C0392B"/>
          </a:solidFill>
        </p:spPr>
        <p:txBody>
          <a:bodyPr wrap="none" lIns="68580" tIns="34290" rIns="68580" bIns="34290">
            <a:spAutoFit/>
          </a:bodyPr>
          <a:lstStyle/>
          <a:p>
            <a:r>
              <a:rPr lang="en-CA" sz="3200" spc="-200" dirty="0" smtClean="0">
                <a:solidFill>
                  <a:srgbClr val="FFC000"/>
                </a:solidFill>
                <a:latin typeface="Open Sans Light" pitchFamily="34" charset="0"/>
                <a:ea typeface="Open Sans Light" pitchFamily="34" charset="0"/>
                <a:cs typeface="Open Sans Light" pitchFamily="34" charset="0"/>
              </a:rPr>
              <a:t>SPEAKER</a:t>
            </a:r>
            <a:endParaRPr lang="en-US" sz="3200" dirty="0">
              <a:solidFill>
                <a:srgbClr val="FFC000"/>
              </a:solidFill>
              <a:latin typeface="Open Sans Light" pitchFamily="34" charset="0"/>
              <a:ea typeface="Open Sans Light" pitchFamily="34" charset="0"/>
              <a:cs typeface="Open Sans Light" pitchFamily="34" charset="0"/>
            </a:endParaRPr>
          </a:p>
        </p:txBody>
      </p:sp>
      <p:sp>
        <p:nvSpPr>
          <p:cNvPr id="12" name="Rectangle 11"/>
          <p:cNvSpPr>
            <a:spLocks/>
          </p:cNvSpPr>
          <p:nvPr/>
        </p:nvSpPr>
        <p:spPr>
          <a:xfrm>
            <a:off x="3890556" y="4189564"/>
            <a:ext cx="3210814" cy="300082"/>
          </a:xfrm>
          <a:prstGeom prst="rect">
            <a:avLst/>
          </a:prstGeom>
          <a:solidFill>
            <a:srgbClr val="C0392B"/>
          </a:solidFill>
        </p:spPr>
        <p:txBody>
          <a:bodyPr wrap="none" lIns="68580" tIns="34290" rIns="68580" bIns="34290">
            <a:spAutoFit/>
          </a:bodyPr>
          <a:lstStyle/>
          <a:p>
            <a:pPr algn="ctr"/>
            <a:r>
              <a:rPr lang="en-US" sz="1500" dirty="0" smtClean="0">
                <a:solidFill>
                  <a:schemeClr val="bg1"/>
                </a:solidFill>
              </a:rPr>
              <a:t>Exclusive Webinar </a:t>
            </a:r>
            <a:r>
              <a:rPr lang="en-US" sz="1500" i="1" dirty="0" smtClean="0">
                <a:solidFill>
                  <a:schemeClr val="bg1"/>
                </a:solidFill>
              </a:rPr>
              <a:t>with </a:t>
            </a:r>
            <a:r>
              <a:rPr lang="en-US" sz="1500" b="1" dirty="0" smtClean="0">
                <a:solidFill>
                  <a:schemeClr val="accent4"/>
                </a:solidFill>
              </a:rPr>
              <a:t>Lulu Kemaludin</a:t>
            </a:r>
            <a:endParaRPr lang="en-US" sz="1500" b="1" dirty="0">
              <a:solidFill>
                <a:schemeClr val="accent4"/>
              </a:solidFill>
            </a:endParaRPr>
          </a:p>
        </p:txBody>
      </p:sp>
      <p:graphicFrame>
        <p:nvGraphicFramePr>
          <p:cNvPr id="13" name="Diagram 12"/>
          <p:cNvGraphicFramePr>
            <a:graphicFrameLocks/>
          </p:cNvGraphicFramePr>
          <p:nvPr>
            <p:extLst>
              <p:ext uri="{D42A27DB-BD31-4B8C-83A1-F6EECF244321}">
                <p14:modId xmlns:p14="http://schemas.microsoft.com/office/powerpoint/2010/main" val="2520892144"/>
              </p:ext>
            </p:extLst>
          </p:nvPr>
        </p:nvGraphicFramePr>
        <p:xfrm>
          <a:off x="2289362" y="3254635"/>
          <a:ext cx="1600786" cy="13986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Rectangle 13"/>
          <p:cNvSpPr>
            <a:spLocks/>
          </p:cNvSpPr>
          <p:nvPr/>
        </p:nvSpPr>
        <p:spPr>
          <a:xfrm>
            <a:off x="1956600" y="2506161"/>
            <a:ext cx="3537187" cy="300082"/>
          </a:xfrm>
          <a:prstGeom prst="rect">
            <a:avLst/>
          </a:prstGeom>
          <a:solidFill>
            <a:srgbClr val="C0392B"/>
          </a:solidFill>
        </p:spPr>
        <p:txBody>
          <a:bodyPr wrap="none" lIns="68580" tIns="34290" rIns="68580" bIns="34290">
            <a:spAutoFit/>
          </a:bodyPr>
          <a:lstStyle/>
          <a:p>
            <a:pPr algn="ctr"/>
            <a:r>
              <a:rPr lang="en-US" sz="1500" b="1" dirty="0" smtClean="0">
                <a:solidFill>
                  <a:schemeClr val="bg1">
                    <a:lumMod val="95000"/>
                  </a:schemeClr>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 fill="hold"/>
                                        <p:tgtEl>
                                          <p:spTgt spid="10"/>
                                        </p:tgtEl>
                                        <p:attrNameLst>
                                          <p:attrName>ppt_w</p:attrName>
                                        </p:attrNameLst>
                                      </p:cBhvr>
                                      <p:tavLst>
                                        <p:tav tm="0">
                                          <p:val>
                                            <p:fltVal val="0"/>
                                          </p:val>
                                        </p:tav>
                                        <p:tav tm="100000">
                                          <p:val>
                                            <p:strVal val="#ppt_w"/>
                                          </p:val>
                                        </p:tav>
                                      </p:tavLst>
                                    </p:anim>
                                    <p:anim calcmode="lin" valueType="num">
                                      <p:cBhvr>
                                        <p:cTn id="8" dur="200" fill="hold"/>
                                        <p:tgtEl>
                                          <p:spTgt spid="10"/>
                                        </p:tgtEl>
                                        <p:attrNameLst>
                                          <p:attrName>ppt_h</p:attrName>
                                        </p:attrNameLst>
                                      </p:cBhvr>
                                      <p:tavLst>
                                        <p:tav tm="0">
                                          <p:val>
                                            <p:fltVal val="0"/>
                                          </p:val>
                                        </p:tav>
                                        <p:tav tm="100000">
                                          <p:val>
                                            <p:strVal val="#ppt_h"/>
                                          </p:val>
                                        </p:tav>
                                      </p:tavLst>
                                    </p:anim>
                                    <p:anim calcmode="lin" valueType="num">
                                      <p:cBhvr>
                                        <p:cTn id="9" dur="200" fill="hold"/>
                                        <p:tgtEl>
                                          <p:spTgt spid="10"/>
                                        </p:tgtEl>
                                        <p:attrNameLst>
                                          <p:attrName>style.rotation</p:attrName>
                                        </p:attrNameLst>
                                      </p:cBhvr>
                                      <p:tavLst>
                                        <p:tav tm="0">
                                          <p:val>
                                            <p:fltVal val="90"/>
                                          </p:val>
                                        </p:tav>
                                        <p:tav tm="100000">
                                          <p:val>
                                            <p:fltVal val="0"/>
                                          </p:val>
                                        </p:tav>
                                      </p:tavLst>
                                    </p:anim>
                                    <p:animEffect transition="in" filter="fade">
                                      <p:cBhvr>
                                        <p:cTn id="10" dur="200"/>
                                        <p:tgtEl>
                                          <p:spTgt spid="10"/>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200" fill="hold"/>
                                        <p:tgtEl>
                                          <p:spTgt spid="14"/>
                                        </p:tgtEl>
                                        <p:attrNameLst>
                                          <p:attrName>ppt_w</p:attrName>
                                        </p:attrNameLst>
                                      </p:cBhvr>
                                      <p:tavLst>
                                        <p:tav tm="0">
                                          <p:val>
                                            <p:fltVal val="0"/>
                                          </p:val>
                                        </p:tav>
                                        <p:tav tm="100000">
                                          <p:val>
                                            <p:strVal val="#ppt_w"/>
                                          </p:val>
                                        </p:tav>
                                      </p:tavLst>
                                    </p:anim>
                                    <p:anim calcmode="lin" valueType="num">
                                      <p:cBhvr>
                                        <p:cTn id="15" dur="200" fill="hold"/>
                                        <p:tgtEl>
                                          <p:spTgt spid="14"/>
                                        </p:tgtEl>
                                        <p:attrNameLst>
                                          <p:attrName>ppt_h</p:attrName>
                                        </p:attrNameLst>
                                      </p:cBhvr>
                                      <p:tavLst>
                                        <p:tav tm="0">
                                          <p:val>
                                            <p:fltVal val="0"/>
                                          </p:val>
                                        </p:tav>
                                        <p:tav tm="100000">
                                          <p:val>
                                            <p:strVal val="#ppt_h"/>
                                          </p:val>
                                        </p:tav>
                                      </p:tavLst>
                                    </p:anim>
                                    <p:anim calcmode="lin" valueType="num">
                                      <p:cBhvr>
                                        <p:cTn id="16" dur="200" fill="hold"/>
                                        <p:tgtEl>
                                          <p:spTgt spid="14"/>
                                        </p:tgtEl>
                                        <p:attrNameLst>
                                          <p:attrName>style.rotation</p:attrName>
                                        </p:attrNameLst>
                                      </p:cBhvr>
                                      <p:tavLst>
                                        <p:tav tm="0">
                                          <p:val>
                                            <p:fltVal val="90"/>
                                          </p:val>
                                        </p:tav>
                                        <p:tav tm="100000">
                                          <p:val>
                                            <p:fltVal val="0"/>
                                          </p:val>
                                        </p:tav>
                                      </p:tavLst>
                                    </p:anim>
                                    <p:animEffect transition="in" filter="fade">
                                      <p:cBhvr>
                                        <p:cTn id="17" dur="200"/>
                                        <p:tgtEl>
                                          <p:spTgt spid="14"/>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200" fill="hold"/>
                                        <p:tgtEl>
                                          <p:spTgt spid="11"/>
                                        </p:tgtEl>
                                        <p:attrNameLst>
                                          <p:attrName>ppt_w</p:attrName>
                                        </p:attrNameLst>
                                      </p:cBhvr>
                                      <p:tavLst>
                                        <p:tav tm="0">
                                          <p:val>
                                            <p:fltVal val="0"/>
                                          </p:val>
                                        </p:tav>
                                        <p:tav tm="100000">
                                          <p:val>
                                            <p:strVal val="#ppt_w"/>
                                          </p:val>
                                        </p:tav>
                                      </p:tavLst>
                                    </p:anim>
                                    <p:anim calcmode="lin" valueType="num">
                                      <p:cBhvr>
                                        <p:cTn id="26" dur="200" fill="hold"/>
                                        <p:tgtEl>
                                          <p:spTgt spid="11"/>
                                        </p:tgtEl>
                                        <p:attrNameLst>
                                          <p:attrName>ppt_h</p:attrName>
                                        </p:attrNameLst>
                                      </p:cBhvr>
                                      <p:tavLst>
                                        <p:tav tm="0">
                                          <p:val>
                                            <p:fltVal val="0"/>
                                          </p:val>
                                        </p:tav>
                                        <p:tav tm="100000">
                                          <p:val>
                                            <p:strVal val="#ppt_h"/>
                                          </p:val>
                                        </p:tav>
                                      </p:tavLst>
                                    </p:anim>
                                    <p:anim calcmode="lin" valueType="num">
                                      <p:cBhvr>
                                        <p:cTn id="27" dur="200" fill="hold"/>
                                        <p:tgtEl>
                                          <p:spTgt spid="11"/>
                                        </p:tgtEl>
                                        <p:attrNameLst>
                                          <p:attrName>style.rotation</p:attrName>
                                        </p:attrNameLst>
                                      </p:cBhvr>
                                      <p:tavLst>
                                        <p:tav tm="0">
                                          <p:val>
                                            <p:fltVal val="90"/>
                                          </p:val>
                                        </p:tav>
                                        <p:tav tm="100000">
                                          <p:val>
                                            <p:fltVal val="0"/>
                                          </p:val>
                                        </p:tav>
                                      </p:tavLst>
                                    </p:anim>
                                    <p:animEffect transition="in" filter="fade">
                                      <p:cBhvr>
                                        <p:cTn id="28" dur="200"/>
                                        <p:tgtEl>
                                          <p:spTgt spid="11"/>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200" fill="hold"/>
                                        <p:tgtEl>
                                          <p:spTgt spid="12"/>
                                        </p:tgtEl>
                                        <p:attrNameLst>
                                          <p:attrName>ppt_w</p:attrName>
                                        </p:attrNameLst>
                                      </p:cBhvr>
                                      <p:tavLst>
                                        <p:tav tm="0">
                                          <p:val>
                                            <p:fltVal val="0"/>
                                          </p:val>
                                        </p:tav>
                                        <p:tav tm="100000">
                                          <p:val>
                                            <p:strVal val="#ppt_w"/>
                                          </p:val>
                                        </p:tav>
                                      </p:tavLst>
                                    </p:anim>
                                    <p:anim calcmode="lin" valueType="num">
                                      <p:cBhvr>
                                        <p:cTn id="33" dur="200" fill="hold"/>
                                        <p:tgtEl>
                                          <p:spTgt spid="12"/>
                                        </p:tgtEl>
                                        <p:attrNameLst>
                                          <p:attrName>ppt_h</p:attrName>
                                        </p:attrNameLst>
                                      </p:cBhvr>
                                      <p:tavLst>
                                        <p:tav tm="0">
                                          <p:val>
                                            <p:fltVal val="0"/>
                                          </p:val>
                                        </p:tav>
                                        <p:tav tm="100000">
                                          <p:val>
                                            <p:strVal val="#ppt_h"/>
                                          </p:val>
                                        </p:tav>
                                      </p:tavLst>
                                    </p:anim>
                                    <p:anim calcmode="lin" valueType="num">
                                      <p:cBhvr>
                                        <p:cTn id="34" dur="200" fill="hold"/>
                                        <p:tgtEl>
                                          <p:spTgt spid="12"/>
                                        </p:tgtEl>
                                        <p:attrNameLst>
                                          <p:attrName>style.rotation</p:attrName>
                                        </p:attrNameLst>
                                      </p:cBhvr>
                                      <p:tavLst>
                                        <p:tav tm="0">
                                          <p:val>
                                            <p:fltVal val="90"/>
                                          </p:val>
                                        </p:tav>
                                        <p:tav tm="100000">
                                          <p:val>
                                            <p:fltVal val="0"/>
                                          </p:val>
                                        </p:tav>
                                      </p:tavLst>
                                    </p:anim>
                                    <p:animEffect transition="in" filter="fade">
                                      <p:cBhvr>
                                        <p:cTn id="35" dur="2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Graphic spid="13" grpId="0">
        <p:bldAsOne/>
      </p:bldGraphic>
      <p:bldP spid="14"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0"/>
          </p:nvPr>
        </p:nvSpPr>
        <p:spPr>
          <a:xfrm>
            <a:off x="3246512" y="2539202"/>
            <a:ext cx="2639938" cy="685800"/>
          </a:xfrm>
        </p:spPr>
        <p:txBody>
          <a:bodyPr lIns="68580" tIns="34290" rIns="68580" bIns="34290"/>
          <a:lstStyle/>
          <a:p>
            <a:r>
              <a:rPr lang="en-US" sz="2813" dirty="0" smtClean="0"/>
              <a:t>Contact</a:t>
            </a:r>
            <a:endParaRPr lang="en-US" sz="2813"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3246512" y="2539202"/>
            <a:ext cx="2639938" cy="685800"/>
          </a:xfrm>
        </p:spPr>
        <p:txBody>
          <a:bodyPr lIns="68580" tIns="34290" rIns="68580" bIns="34290"/>
          <a:lstStyle/>
          <a:p>
            <a:r>
              <a:rPr lang="en-US" sz="2813" dirty="0" smtClean="0"/>
              <a:t>About Us</a:t>
            </a:r>
            <a:endParaRPr lang="en-US" sz="2813"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3246512" y="2539202"/>
            <a:ext cx="2639938" cy="685800"/>
          </a:xfrm>
        </p:spPr>
        <p:txBody>
          <a:bodyPr lIns="68580" tIns="34290" rIns="68580" bIns="34290"/>
          <a:lstStyle/>
          <a:p>
            <a:r>
              <a:rPr lang="en-US" sz="2813" dirty="0" smtClean="0"/>
              <a:t>Our Team</a:t>
            </a:r>
            <a:endParaRPr lang="en-US" sz="2813"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3246512" y="2539202"/>
            <a:ext cx="2639938" cy="685800"/>
          </a:xfrm>
        </p:spPr>
        <p:txBody>
          <a:bodyPr lIns="68580" tIns="34290" rIns="68580" bIns="34290"/>
          <a:lstStyle/>
          <a:p>
            <a:r>
              <a:rPr lang="en-US" sz="2813" dirty="0" smtClean="0"/>
              <a:t>Our Skills</a:t>
            </a:r>
            <a:endParaRPr lang="en-US" sz="2813"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3246512" y="2539202"/>
            <a:ext cx="2639938" cy="685800"/>
          </a:xfrm>
        </p:spPr>
        <p:txBody>
          <a:bodyPr lIns="68580" tIns="34290" rIns="68580" bIns="34290"/>
          <a:lstStyle/>
          <a:p>
            <a:r>
              <a:rPr lang="en-US" sz="2813" dirty="0" smtClean="0"/>
              <a:t>Portfolio</a:t>
            </a:r>
            <a:endParaRPr lang="en-US" sz="2813"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3246512" y="2539202"/>
            <a:ext cx="2639938" cy="685800"/>
          </a:xfrm>
        </p:spPr>
        <p:txBody>
          <a:bodyPr lIns="68580" tIns="34290" rIns="68580" bIns="34290"/>
          <a:lstStyle/>
          <a:p>
            <a:r>
              <a:rPr lang="en-US" sz="2813" dirty="0" err="1" smtClean="0"/>
              <a:t>Proccess</a:t>
            </a:r>
            <a:endParaRPr lang="en-US" sz="2813"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a:graphicFrameLocks/>
          </p:cNvGraphicFramePr>
          <p:nvPr>
            <p:extLst>
              <p:ext uri="{D42A27DB-BD31-4B8C-83A1-F6EECF244321}">
                <p14:modId xmlns:p14="http://schemas.microsoft.com/office/powerpoint/2010/main" val="2081515918"/>
              </p:ext>
            </p:extLst>
          </p:nvPr>
        </p:nvGraphicFramePr>
        <p:xfrm>
          <a:off x="3444110" y="933450"/>
          <a:ext cx="7776864" cy="4514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Parallelogram 16"/>
          <p:cNvSpPr>
            <a:spLocks/>
          </p:cNvSpPr>
          <p:nvPr/>
        </p:nvSpPr>
        <p:spPr>
          <a:xfrm>
            <a:off x="840247" y="3411093"/>
            <a:ext cx="533359" cy="360040"/>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Sosa" pitchFamily="2" charset="0"/>
                <a:ea typeface="Entypo" pitchFamily="2" charset="0"/>
              </a:rPr>
              <a:t>t</a:t>
            </a:r>
            <a:endParaRPr lang="ru-RU" sz="2400" dirty="0">
              <a:solidFill>
                <a:schemeClr val="bg1"/>
              </a:solidFill>
              <a:ea typeface="Entypo" pitchFamily="2" charset="0"/>
            </a:endParaRPr>
          </a:p>
        </p:txBody>
      </p:sp>
      <p:sp>
        <p:nvSpPr>
          <p:cNvPr id="18" name="Rectangle 17"/>
          <p:cNvSpPr>
            <a:spLocks/>
          </p:cNvSpPr>
          <p:nvPr/>
        </p:nvSpPr>
        <p:spPr>
          <a:xfrm>
            <a:off x="2124651" y="1178845"/>
            <a:ext cx="2016224" cy="592470"/>
          </a:xfrm>
          <a:prstGeom prst="rect">
            <a:avLst/>
          </a:prstGeom>
        </p:spPr>
        <p:txBody>
          <a:bodyPr wrap="square" lIns="68580" tIns="34290" rIns="68580" bIns="34290">
            <a:spAutoFit/>
          </a:bodyPr>
          <a:lstStyle/>
          <a:p>
            <a:r>
              <a:rPr lang="en-US" sz="1400" b="1" i="1" kern="3000" spc="40" dirty="0">
                <a:solidFill>
                  <a:schemeClr val="tx1">
                    <a:lumMod val="85000"/>
                    <a:lumOff val="15000"/>
                  </a:schemeClr>
                </a:solidFill>
                <a:latin typeface="Georgia" pitchFamily="18" charset="0"/>
              </a:rPr>
              <a:t>Mailing Address </a:t>
            </a:r>
          </a:p>
          <a:p>
            <a:r>
              <a:rPr lang="en-US" sz="1000" kern="3000" spc="40" dirty="0">
                <a:solidFill>
                  <a:schemeClr val="tx1">
                    <a:lumMod val="85000"/>
                    <a:lumOff val="15000"/>
                  </a:schemeClr>
                </a:solidFill>
                <a:latin typeface="Georgia" pitchFamily="18" charset="0"/>
              </a:rPr>
              <a:t>Long Beach 123, </a:t>
            </a:r>
            <a:r>
              <a:rPr lang="en-US" sz="1000" kern="3000" spc="40" dirty="0" smtClean="0">
                <a:solidFill>
                  <a:schemeClr val="tx1">
                    <a:lumMod val="85000"/>
                    <a:lumOff val="15000"/>
                  </a:schemeClr>
                </a:solidFill>
                <a:latin typeface="Georgia" pitchFamily="18" charset="0"/>
              </a:rPr>
              <a:t>Ney York</a:t>
            </a:r>
            <a:endParaRPr lang="en-US" sz="1000" kern="3000" spc="40" dirty="0">
              <a:solidFill>
                <a:schemeClr val="tx1">
                  <a:lumMod val="85000"/>
                  <a:lumOff val="15000"/>
                </a:schemeClr>
              </a:solidFill>
              <a:latin typeface="Georgia" pitchFamily="18" charset="0"/>
            </a:endParaRPr>
          </a:p>
          <a:p>
            <a:r>
              <a:rPr lang="en-US" sz="1000" kern="3000" spc="40" dirty="0" smtClean="0">
                <a:solidFill>
                  <a:schemeClr val="tx1">
                    <a:lumMod val="85000"/>
                    <a:lumOff val="15000"/>
                  </a:schemeClr>
                </a:solidFill>
                <a:latin typeface="Georgia" pitchFamily="18" charset="0"/>
              </a:rPr>
              <a:t>City, United  </a:t>
            </a:r>
            <a:r>
              <a:rPr lang="en-US" sz="1000" kern="3000" spc="40" dirty="0">
                <a:solidFill>
                  <a:schemeClr val="tx1">
                    <a:lumMod val="85000"/>
                    <a:lumOff val="15000"/>
                  </a:schemeClr>
                </a:solidFill>
                <a:latin typeface="Georgia" pitchFamily="18" charset="0"/>
              </a:rPr>
              <a:t>States</a:t>
            </a:r>
          </a:p>
        </p:txBody>
      </p:sp>
      <p:sp>
        <p:nvSpPr>
          <p:cNvPr id="19" name="Rectangle 18"/>
          <p:cNvSpPr>
            <a:spLocks/>
          </p:cNvSpPr>
          <p:nvPr/>
        </p:nvSpPr>
        <p:spPr>
          <a:xfrm>
            <a:off x="1765916" y="1972093"/>
            <a:ext cx="2369862" cy="900246"/>
          </a:xfrm>
          <a:prstGeom prst="rect">
            <a:avLst/>
          </a:prstGeom>
        </p:spPr>
        <p:txBody>
          <a:bodyPr wrap="square" lIns="68580" tIns="34290" rIns="68580" bIns="34290">
            <a:spAutoFit/>
          </a:bodyPr>
          <a:lstStyle/>
          <a:p>
            <a:r>
              <a:rPr lang="en-US" sz="1400" b="1" i="1" kern="3000" spc="40" dirty="0">
                <a:solidFill>
                  <a:schemeClr val="tx1">
                    <a:lumMod val="85000"/>
                    <a:lumOff val="15000"/>
                  </a:schemeClr>
                </a:solidFill>
                <a:latin typeface="Georgia" pitchFamily="18" charset="0"/>
              </a:rPr>
              <a:t>Contact Info</a:t>
            </a:r>
          </a:p>
          <a:p>
            <a:r>
              <a:rPr lang="en-US" sz="1000" kern="3000" spc="40" dirty="0">
                <a:solidFill>
                  <a:schemeClr val="tx1">
                    <a:lumMod val="85000"/>
                    <a:lumOff val="15000"/>
                  </a:schemeClr>
                </a:solidFill>
                <a:latin typeface="Georgia" pitchFamily="18" charset="0"/>
              </a:rPr>
              <a:t>Phone: +1234 567 890</a:t>
            </a:r>
          </a:p>
          <a:p>
            <a:r>
              <a:rPr lang="en-US" sz="1000" kern="3000" spc="40" dirty="0">
                <a:solidFill>
                  <a:schemeClr val="tx1">
                    <a:lumMod val="85000"/>
                    <a:lumOff val="15000"/>
                  </a:schemeClr>
                </a:solidFill>
                <a:latin typeface="Georgia" pitchFamily="18" charset="0"/>
              </a:rPr>
              <a:t>Fax: 1234 567 890</a:t>
            </a:r>
          </a:p>
          <a:p>
            <a:r>
              <a:rPr lang="en-US" sz="1000" kern="3000" spc="40" dirty="0">
                <a:solidFill>
                  <a:schemeClr val="tx1">
                    <a:lumMod val="85000"/>
                    <a:lumOff val="15000"/>
                  </a:schemeClr>
                </a:solidFill>
                <a:latin typeface="Georgia" pitchFamily="18" charset="0"/>
              </a:rPr>
              <a:t>Email: youremail@gmail.com</a:t>
            </a:r>
          </a:p>
          <a:p>
            <a:r>
              <a:rPr lang="en-US" sz="1000" kern="3000" spc="40" dirty="0">
                <a:solidFill>
                  <a:schemeClr val="tx1">
                    <a:lumMod val="85000"/>
                    <a:lumOff val="15000"/>
                  </a:schemeClr>
                </a:solidFill>
                <a:latin typeface="Georgia" pitchFamily="18" charset="0"/>
              </a:rPr>
              <a:t>Web: </a:t>
            </a:r>
            <a:r>
              <a:rPr lang="en-US" sz="1000" kern="3000" spc="40" dirty="0" smtClean="0">
                <a:solidFill>
                  <a:schemeClr val="tx1">
                    <a:lumMod val="85000"/>
                    <a:lumOff val="15000"/>
                  </a:schemeClr>
                </a:solidFill>
                <a:latin typeface="Georgia" pitchFamily="18" charset="0"/>
              </a:rPr>
              <a:t>www.elegantplr.com</a:t>
            </a:r>
            <a:endParaRPr lang="en-US" sz="1000" kern="3000" spc="40" dirty="0">
              <a:solidFill>
                <a:schemeClr val="tx1">
                  <a:lumMod val="85000"/>
                  <a:lumOff val="15000"/>
                </a:schemeClr>
              </a:solidFill>
              <a:latin typeface="Georgia" pitchFamily="18" charset="0"/>
            </a:endParaRPr>
          </a:p>
        </p:txBody>
      </p:sp>
      <p:sp>
        <p:nvSpPr>
          <p:cNvPr id="20" name="Rectangle 19"/>
          <p:cNvSpPr>
            <a:spLocks/>
          </p:cNvSpPr>
          <p:nvPr/>
        </p:nvSpPr>
        <p:spPr>
          <a:xfrm>
            <a:off x="1469845" y="3123059"/>
            <a:ext cx="1408719" cy="284693"/>
          </a:xfrm>
          <a:prstGeom prst="rect">
            <a:avLst/>
          </a:prstGeom>
        </p:spPr>
        <p:txBody>
          <a:bodyPr wrap="none" lIns="68580" tIns="34290" rIns="68580" bIns="34290">
            <a:spAutoFit/>
          </a:bodyPr>
          <a:lstStyle/>
          <a:p>
            <a:r>
              <a:rPr lang="en-US" sz="1400" b="1" i="1" kern="3000" spc="40" dirty="0">
                <a:solidFill>
                  <a:schemeClr val="tx1">
                    <a:lumMod val="85000"/>
                    <a:lumOff val="15000"/>
                  </a:schemeClr>
                </a:solidFill>
                <a:latin typeface="Georgia" pitchFamily="18" charset="0"/>
              </a:rPr>
              <a:t>Social Media</a:t>
            </a:r>
          </a:p>
        </p:txBody>
      </p:sp>
      <p:sp>
        <p:nvSpPr>
          <p:cNvPr id="21" name="Parallelogram 20"/>
          <p:cNvSpPr>
            <a:spLocks/>
          </p:cNvSpPr>
          <p:nvPr/>
        </p:nvSpPr>
        <p:spPr>
          <a:xfrm>
            <a:off x="719800" y="3843141"/>
            <a:ext cx="533359" cy="360040"/>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Sosa" pitchFamily="2" charset="0"/>
                <a:ea typeface="Entypo" pitchFamily="2" charset="0"/>
              </a:rPr>
              <a:t>v</a:t>
            </a:r>
            <a:endParaRPr lang="ru-RU" sz="2400" dirty="0">
              <a:solidFill>
                <a:schemeClr val="bg1"/>
              </a:solidFill>
              <a:ea typeface="Entypo" pitchFamily="2" charset="0"/>
            </a:endParaRPr>
          </a:p>
        </p:txBody>
      </p:sp>
      <p:sp>
        <p:nvSpPr>
          <p:cNvPr id="22" name="Parallelogram 21"/>
          <p:cNvSpPr>
            <a:spLocks/>
          </p:cNvSpPr>
          <p:nvPr/>
        </p:nvSpPr>
        <p:spPr>
          <a:xfrm>
            <a:off x="609601" y="4275189"/>
            <a:ext cx="533359" cy="360040"/>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Sosa" pitchFamily="2" charset="0"/>
                <a:ea typeface="Entypo" pitchFamily="2" charset="0"/>
              </a:rPr>
              <a:t>x</a:t>
            </a:r>
            <a:endParaRPr lang="ru-RU" sz="2400" dirty="0">
              <a:solidFill>
                <a:schemeClr val="bg1"/>
              </a:solidFill>
              <a:ea typeface="Entypo" pitchFamily="2" charset="0"/>
            </a:endParaRPr>
          </a:p>
        </p:txBody>
      </p:sp>
      <p:sp>
        <p:nvSpPr>
          <p:cNvPr id="23" name="Parallelogram 22"/>
          <p:cNvSpPr>
            <a:spLocks/>
          </p:cNvSpPr>
          <p:nvPr/>
        </p:nvSpPr>
        <p:spPr>
          <a:xfrm>
            <a:off x="503776" y="4707237"/>
            <a:ext cx="533359" cy="360040"/>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RaphaelIcons" pitchFamily="2" charset="0"/>
              </a:rPr>
              <a:t>T</a:t>
            </a:r>
            <a:endParaRPr lang="ru-RU" sz="2400" dirty="0">
              <a:solidFill>
                <a:schemeClr val="bg1"/>
              </a:solidFill>
              <a:ea typeface="Entypo" pitchFamily="2" charset="0"/>
            </a:endParaRPr>
          </a:p>
        </p:txBody>
      </p:sp>
      <p:sp>
        <p:nvSpPr>
          <p:cNvPr id="24" name="Rectangle 23"/>
          <p:cNvSpPr>
            <a:spLocks/>
          </p:cNvSpPr>
          <p:nvPr/>
        </p:nvSpPr>
        <p:spPr>
          <a:xfrm>
            <a:off x="4618339" y="1071847"/>
            <a:ext cx="2724785" cy="900246"/>
          </a:xfrm>
          <a:prstGeom prst="rect">
            <a:avLst/>
          </a:prstGeom>
        </p:spPr>
        <p:txBody>
          <a:bodyPr wrap="none" lIns="68580" tIns="34290" rIns="68580" bIns="34290">
            <a:spAutoFit/>
          </a:bodyPr>
          <a:lstStyle/>
          <a:p>
            <a:r>
              <a:rPr lang="en-US" sz="5400" b="1" kern="3000" spc="40" dirty="0">
                <a:solidFill>
                  <a:schemeClr val="tx1">
                    <a:lumMod val="85000"/>
                    <a:lumOff val="15000"/>
                  </a:schemeClr>
                </a:solidFill>
                <a:latin typeface="Elephant" pitchFamily="18" charset="0"/>
              </a:rPr>
              <a:t>contact</a:t>
            </a:r>
            <a:endParaRPr lang="ms-MY" sz="5400" dirty="0">
              <a:latin typeface="Elephant" pitchFamily="18" charset="0"/>
            </a:endParaRPr>
          </a:p>
        </p:txBody>
      </p:sp>
      <p:sp>
        <p:nvSpPr>
          <p:cNvPr id="25" name="Rectangle 24"/>
          <p:cNvSpPr>
            <a:spLocks/>
          </p:cNvSpPr>
          <p:nvPr/>
        </p:nvSpPr>
        <p:spPr>
          <a:xfrm>
            <a:off x="4735379" y="1111337"/>
            <a:ext cx="1293624" cy="284693"/>
          </a:xfrm>
          <a:prstGeom prst="rect">
            <a:avLst/>
          </a:prstGeom>
        </p:spPr>
        <p:txBody>
          <a:bodyPr wrap="none" lIns="68580" tIns="34290" rIns="68580" bIns="34290">
            <a:spAutoFit/>
          </a:bodyPr>
          <a:lstStyle/>
          <a:p>
            <a:r>
              <a:rPr lang="en-US" sz="1400" i="1" kern="3000" spc="40" dirty="0">
                <a:solidFill>
                  <a:schemeClr val="tx1">
                    <a:lumMod val="85000"/>
                    <a:lumOff val="15000"/>
                  </a:schemeClr>
                </a:solidFill>
                <a:latin typeface="Georgia" pitchFamily="18" charset="0"/>
              </a:rPr>
              <a:t>Keep in touch</a:t>
            </a:r>
          </a:p>
        </p:txBody>
      </p:sp>
      <p:sp>
        <p:nvSpPr>
          <p:cNvPr id="26" name="Rectangle 25"/>
          <p:cNvSpPr>
            <a:spLocks/>
          </p:cNvSpPr>
          <p:nvPr/>
        </p:nvSpPr>
        <p:spPr>
          <a:xfrm>
            <a:off x="1373604" y="3498977"/>
            <a:ext cx="1842492"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Twitter.com/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
        <p:nvSpPr>
          <p:cNvPr id="27" name="Rectangle 26"/>
          <p:cNvSpPr>
            <a:spLocks/>
          </p:cNvSpPr>
          <p:nvPr/>
        </p:nvSpPr>
        <p:spPr>
          <a:xfrm>
            <a:off x="1253159" y="3933839"/>
            <a:ext cx="1972656"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Facebook.com/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
        <p:nvSpPr>
          <p:cNvPr id="28" name="Rectangle 27"/>
          <p:cNvSpPr>
            <a:spLocks/>
          </p:cNvSpPr>
          <p:nvPr/>
        </p:nvSpPr>
        <p:spPr>
          <a:xfrm>
            <a:off x="1142959" y="4363074"/>
            <a:ext cx="1782539"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Vimeo.com/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
        <p:nvSpPr>
          <p:cNvPr id="29" name="Rectangle 28"/>
          <p:cNvSpPr>
            <a:spLocks/>
          </p:cNvSpPr>
          <p:nvPr/>
        </p:nvSpPr>
        <p:spPr>
          <a:xfrm>
            <a:off x="1037135" y="4795122"/>
            <a:ext cx="1860125"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Linkeln.com/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0-#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750" fill="hold"/>
                                        <p:tgtEl>
                                          <p:spTgt spid="19"/>
                                        </p:tgtEl>
                                        <p:attrNameLst>
                                          <p:attrName>ppt_x</p:attrName>
                                        </p:attrNameLst>
                                      </p:cBhvr>
                                      <p:tavLst>
                                        <p:tav tm="0">
                                          <p:val>
                                            <p:strVal val="0-#ppt_w/2"/>
                                          </p:val>
                                        </p:tav>
                                        <p:tav tm="100000">
                                          <p:val>
                                            <p:strVal val="#ppt_x"/>
                                          </p:val>
                                        </p:tav>
                                      </p:tavLst>
                                    </p:anim>
                                    <p:anim calcmode="lin" valueType="num">
                                      <p:cBhvr additive="base">
                                        <p:cTn id="13" dur="75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750" fill="hold"/>
                                        <p:tgtEl>
                                          <p:spTgt spid="20"/>
                                        </p:tgtEl>
                                        <p:attrNameLst>
                                          <p:attrName>ppt_x</p:attrName>
                                        </p:attrNameLst>
                                      </p:cBhvr>
                                      <p:tavLst>
                                        <p:tav tm="0">
                                          <p:val>
                                            <p:strVal val="0-#ppt_w/2"/>
                                          </p:val>
                                        </p:tav>
                                        <p:tav tm="100000">
                                          <p:val>
                                            <p:strVal val="#ppt_x"/>
                                          </p:val>
                                        </p:tav>
                                      </p:tavLst>
                                    </p:anim>
                                    <p:anim calcmode="lin" valueType="num">
                                      <p:cBhvr additive="base">
                                        <p:cTn id="18" dur="75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0-#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750" fill="hold"/>
                                        <p:tgtEl>
                                          <p:spTgt spid="17"/>
                                        </p:tgtEl>
                                        <p:attrNameLst>
                                          <p:attrName>ppt_x</p:attrName>
                                        </p:attrNameLst>
                                      </p:cBhvr>
                                      <p:tavLst>
                                        <p:tav tm="0">
                                          <p:val>
                                            <p:strVal val="0-#ppt_w/2"/>
                                          </p:val>
                                        </p:tav>
                                        <p:tav tm="100000">
                                          <p:val>
                                            <p:strVal val="#ppt_x"/>
                                          </p:val>
                                        </p:tav>
                                      </p:tavLst>
                                    </p:anim>
                                    <p:anim calcmode="lin" valueType="num">
                                      <p:cBhvr additive="base">
                                        <p:cTn id="27" dur="750" fill="hold"/>
                                        <p:tgtEl>
                                          <p:spTgt spid="17"/>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750" fill="hold"/>
                                        <p:tgtEl>
                                          <p:spTgt spid="27"/>
                                        </p:tgtEl>
                                        <p:attrNameLst>
                                          <p:attrName>ppt_x</p:attrName>
                                        </p:attrNameLst>
                                      </p:cBhvr>
                                      <p:tavLst>
                                        <p:tav tm="0">
                                          <p:val>
                                            <p:strVal val="0-#ppt_w/2"/>
                                          </p:val>
                                        </p:tav>
                                        <p:tav tm="100000">
                                          <p:val>
                                            <p:strVal val="#ppt_x"/>
                                          </p:val>
                                        </p:tav>
                                      </p:tavLst>
                                    </p:anim>
                                    <p:anim calcmode="lin" valueType="num">
                                      <p:cBhvr additive="base">
                                        <p:cTn id="32" dur="75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750" fill="hold"/>
                                        <p:tgtEl>
                                          <p:spTgt spid="21"/>
                                        </p:tgtEl>
                                        <p:attrNameLst>
                                          <p:attrName>ppt_x</p:attrName>
                                        </p:attrNameLst>
                                      </p:cBhvr>
                                      <p:tavLst>
                                        <p:tav tm="0">
                                          <p:val>
                                            <p:strVal val="0-#ppt_w/2"/>
                                          </p:val>
                                        </p:tav>
                                        <p:tav tm="100000">
                                          <p:val>
                                            <p:strVal val="#ppt_x"/>
                                          </p:val>
                                        </p:tav>
                                      </p:tavLst>
                                    </p:anim>
                                    <p:anim calcmode="lin" valueType="num">
                                      <p:cBhvr additive="base">
                                        <p:cTn id="36" dur="750" fill="hold"/>
                                        <p:tgtEl>
                                          <p:spTgt spid="21"/>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750" fill="hold"/>
                                        <p:tgtEl>
                                          <p:spTgt spid="28"/>
                                        </p:tgtEl>
                                        <p:attrNameLst>
                                          <p:attrName>ppt_x</p:attrName>
                                        </p:attrNameLst>
                                      </p:cBhvr>
                                      <p:tavLst>
                                        <p:tav tm="0">
                                          <p:val>
                                            <p:strVal val="0-#ppt_w/2"/>
                                          </p:val>
                                        </p:tav>
                                        <p:tav tm="100000">
                                          <p:val>
                                            <p:strVal val="#ppt_x"/>
                                          </p:val>
                                        </p:tav>
                                      </p:tavLst>
                                    </p:anim>
                                    <p:anim calcmode="lin" valueType="num">
                                      <p:cBhvr additive="base">
                                        <p:cTn id="41" dur="750" fill="hold"/>
                                        <p:tgtEl>
                                          <p:spTgt spid="28"/>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750" fill="hold"/>
                                        <p:tgtEl>
                                          <p:spTgt spid="22"/>
                                        </p:tgtEl>
                                        <p:attrNameLst>
                                          <p:attrName>ppt_x</p:attrName>
                                        </p:attrNameLst>
                                      </p:cBhvr>
                                      <p:tavLst>
                                        <p:tav tm="0">
                                          <p:val>
                                            <p:strVal val="0-#ppt_w/2"/>
                                          </p:val>
                                        </p:tav>
                                        <p:tav tm="100000">
                                          <p:val>
                                            <p:strVal val="#ppt_x"/>
                                          </p:val>
                                        </p:tav>
                                      </p:tavLst>
                                    </p:anim>
                                    <p:anim calcmode="lin" valueType="num">
                                      <p:cBhvr additive="base">
                                        <p:cTn id="45" dur="750" fill="hold"/>
                                        <p:tgtEl>
                                          <p:spTgt spid="22"/>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750" fill="hold"/>
                                        <p:tgtEl>
                                          <p:spTgt spid="29"/>
                                        </p:tgtEl>
                                        <p:attrNameLst>
                                          <p:attrName>ppt_x</p:attrName>
                                        </p:attrNameLst>
                                      </p:cBhvr>
                                      <p:tavLst>
                                        <p:tav tm="0">
                                          <p:val>
                                            <p:strVal val="0-#ppt_w/2"/>
                                          </p:val>
                                        </p:tav>
                                        <p:tav tm="100000">
                                          <p:val>
                                            <p:strVal val="#ppt_x"/>
                                          </p:val>
                                        </p:tav>
                                      </p:tavLst>
                                    </p:anim>
                                    <p:anim calcmode="lin" valueType="num">
                                      <p:cBhvr additive="base">
                                        <p:cTn id="50" dur="750" fill="hold"/>
                                        <p:tgtEl>
                                          <p:spTgt spid="29"/>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750" fill="hold"/>
                                        <p:tgtEl>
                                          <p:spTgt spid="23"/>
                                        </p:tgtEl>
                                        <p:attrNameLst>
                                          <p:attrName>ppt_x</p:attrName>
                                        </p:attrNameLst>
                                      </p:cBhvr>
                                      <p:tavLst>
                                        <p:tav tm="0">
                                          <p:val>
                                            <p:strVal val="0-#ppt_w/2"/>
                                          </p:val>
                                        </p:tav>
                                        <p:tav tm="100000">
                                          <p:val>
                                            <p:strVal val="#ppt_x"/>
                                          </p:val>
                                        </p:tav>
                                      </p:tavLst>
                                    </p:anim>
                                    <p:anim calcmode="lin" valueType="num">
                                      <p:cBhvr additive="base">
                                        <p:cTn id="54" dur="750" fill="hold"/>
                                        <p:tgtEl>
                                          <p:spTgt spid="23"/>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750" fill="hold"/>
                                        <p:tgtEl>
                                          <p:spTgt spid="25"/>
                                        </p:tgtEl>
                                        <p:attrNameLst>
                                          <p:attrName>ppt_x</p:attrName>
                                        </p:attrNameLst>
                                      </p:cBhvr>
                                      <p:tavLst>
                                        <p:tav tm="0">
                                          <p:val>
                                            <p:strVal val="1+#ppt_w/2"/>
                                          </p:val>
                                        </p:tav>
                                        <p:tav tm="100000">
                                          <p:val>
                                            <p:strVal val="#ppt_x"/>
                                          </p:val>
                                        </p:tav>
                                      </p:tavLst>
                                    </p:anim>
                                    <p:anim calcmode="lin" valueType="num">
                                      <p:cBhvr additive="base">
                                        <p:cTn id="59" dur="750" fill="hold"/>
                                        <p:tgtEl>
                                          <p:spTgt spid="25"/>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750" fill="hold"/>
                                        <p:tgtEl>
                                          <p:spTgt spid="24"/>
                                        </p:tgtEl>
                                        <p:attrNameLst>
                                          <p:attrName>ppt_x</p:attrName>
                                        </p:attrNameLst>
                                      </p:cBhvr>
                                      <p:tavLst>
                                        <p:tav tm="0">
                                          <p:val>
                                            <p:strVal val="1+#ppt_w/2"/>
                                          </p:val>
                                        </p:tav>
                                        <p:tav tm="100000">
                                          <p:val>
                                            <p:strVal val="#ppt_x"/>
                                          </p:val>
                                        </p:tav>
                                      </p:tavLst>
                                    </p:anim>
                                    <p:anim calcmode="lin" valueType="num">
                                      <p:cBhvr additive="base">
                                        <p:cTn id="63" dur="750" fill="hold"/>
                                        <p:tgtEl>
                                          <p:spTgt spid="24"/>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P spid="17" grpId="0" animBg="1"/>
      <p:bldP spid="18" grpId="0"/>
      <p:bldP spid="19" grpId="0"/>
      <p:bldP spid="20" grpId="0"/>
      <p:bldP spid="21" grpId="0" animBg="1"/>
      <p:bldP spid="22" grpId="0" animBg="1"/>
      <p:bldP spid="23" grpId="0" animBg="1"/>
      <p:bldP spid="24" grpId="0"/>
      <p:bldP spid="25" grpId="0"/>
      <p:bldP spid="26" grpId="0"/>
      <p:bldP spid="27" grpId="0"/>
      <p:bldP spid="28" grpId="0"/>
      <p:bldP spid="29"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a:graphicFrameLocks/>
          </p:cNvGraphicFramePr>
          <p:nvPr>
            <p:extLst>
              <p:ext uri="{D42A27DB-BD31-4B8C-83A1-F6EECF244321}">
                <p14:modId xmlns:p14="http://schemas.microsoft.com/office/powerpoint/2010/main" val="2602971706"/>
              </p:ext>
            </p:extLst>
          </p:nvPr>
        </p:nvGraphicFramePr>
        <p:xfrm>
          <a:off x="1" y="285750"/>
          <a:ext cx="4572000" cy="5143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Box 16"/>
          <p:cNvSpPr txBox="1">
            <a:spLocks/>
          </p:cNvSpPr>
          <p:nvPr/>
        </p:nvSpPr>
        <p:spPr>
          <a:xfrm>
            <a:off x="5801445" y="2978944"/>
            <a:ext cx="1988044" cy="346249"/>
          </a:xfrm>
          <a:prstGeom prst="rect">
            <a:avLst/>
          </a:prstGeom>
          <a:noFill/>
          <a:effectLst>
            <a:outerShdw blurRad="50800" dist="279400" dir="1680000" sx="200000" sy="200000" algn="ctr" rotWithShape="0">
              <a:schemeClr val="tx1">
                <a:lumMod val="95000"/>
                <a:lumOff val="5000"/>
              </a:schemeClr>
            </a:outerShdw>
          </a:effectLst>
        </p:spPr>
        <p:txBody>
          <a:bodyPr wrap="none" lIns="68580" tIns="34290" rIns="68580" bIns="34290" rtlCol="0">
            <a:spAutoFit/>
          </a:bodyPr>
          <a:lstStyle/>
          <a:p>
            <a:pPr algn="ctr"/>
            <a:r>
              <a:rPr lang="en-US"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SOCIAL MEDIA</a:t>
            </a:r>
            <a:endParaRPr lang="en-US"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18" name="TextBox 17"/>
          <p:cNvSpPr txBox="1">
            <a:spLocks/>
          </p:cNvSpPr>
          <p:nvPr/>
        </p:nvSpPr>
        <p:spPr>
          <a:xfrm>
            <a:off x="5571452" y="857250"/>
            <a:ext cx="2475678" cy="346249"/>
          </a:xfrm>
          <a:prstGeom prst="rect">
            <a:avLst/>
          </a:prstGeom>
          <a:noFill/>
          <a:effectLst>
            <a:outerShdw blurRad="50800" dist="279400" dir="1680000" sx="200000" sy="200000" algn="ctr" rotWithShape="0">
              <a:schemeClr val="tx1">
                <a:lumMod val="95000"/>
                <a:lumOff val="5000"/>
              </a:schemeClr>
            </a:outerShdw>
          </a:effectLst>
        </p:spPr>
        <p:txBody>
          <a:bodyPr wrap="none" lIns="68580" tIns="34290" rIns="68580" bIns="34290" rtlCol="0">
            <a:spAutoFit/>
          </a:bodyPr>
          <a:lstStyle/>
          <a:p>
            <a:pPr algn="ctr"/>
            <a:r>
              <a:rPr lang="en-US"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MAILING ADDRESS</a:t>
            </a:r>
            <a:endParaRPr lang="en-US"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19" name="TextBox 18"/>
          <p:cNvSpPr txBox="1">
            <a:spLocks/>
          </p:cNvSpPr>
          <p:nvPr/>
        </p:nvSpPr>
        <p:spPr>
          <a:xfrm>
            <a:off x="5754957" y="1943100"/>
            <a:ext cx="2081018" cy="346249"/>
          </a:xfrm>
          <a:prstGeom prst="rect">
            <a:avLst/>
          </a:prstGeom>
          <a:noFill/>
          <a:effectLst>
            <a:outerShdw blurRad="50800" dist="279400" dir="1680000" sx="200000" sy="200000" algn="ctr" rotWithShape="0">
              <a:schemeClr val="tx1">
                <a:lumMod val="95000"/>
                <a:lumOff val="5000"/>
              </a:schemeClr>
            </a:outerShdw>
          </a:effectLst>
        </p:spPr>
        <p:txBody>
          <a:bodyPr wrap="none" lIns="68580" tIns="34290" rIns="68580" bIns="34290" rtlCol="0">
            <a:spAutoFit/>
          </a:bodyPr>
          <a:lstStyle/>
          <a:p>
            <a:pPr algn="ctr"/>
            <a:r>
              <a:rPr lang="en-US" b="1" kern="3000" spc="30" dirty="0" smtClean="0">
                <a:solidFill>
                  <a:schemeClr val="bg1">
                    <a:lumMod val="65000"/>
                  </a:schemeClr>
                </a:solidFill>
                <a:effectLst>
                  <a:innerShdw blurRad="139700" dir="1620000">
                    <a:prstClr val="black">
                      <a:alpha val="5000"/>
                    </a:prstClr>
                  </a:innerShdw>
                </a:effectLst>
                <a:latin typeface="Rockwell" panose="02060603020205020403" pitchFamily="18" charset="0"/>
              </a:rPr>
              <a:t>CONTACT INFO</a:t>
            </a:r>
            <a:endParaRPr lang="en-US" b="1" kern="3000" spc="30" dirty="0">
              <a:solidFill>
                <a:schemeClr val="bg1">
                  <a:lumMod val="65000"/>
                </a:schemeClr>
              </a:solidFill>
              <a:effectLst>
                <a:innerShdw blurRad="139700" dir="1620000">
                  <a:prstClr val="black">
                    <a:alpha val="5000"/>
                  </a:prstClr>
                </a:innerShdw>
              </a:effectLst>
              <a:latin typeface="Rockwell" panose="02060603020205020403" pitchFamily="18" charset="0"/>
            </a:endParaRPr>
          </a:p>
        </p:txBody>
      </p:sp>
      <p:sp>
        <p:nvSpPr>
          <p:cNvPr id="20" name="TextBox 19"/>
          <p:cNvSpPr txBox="1">
            <a:spLocks/>
          </p:cNvSpPr>
          <p:nvPr/>
        </p:nvSpPr>
        <p:spPr>
          <a:xfrm>
            <a:off x="5817953" y="2214836"/>
            <a:ext cx="1955026" cy="577081"/>
          </a:xfrm>
          <a:prstGeom prst="rect">
            <a:avLst/>
          </a:prstGeom>
          <a:noFill/>
        </p:spPr>
        <p:txBody>
          <a:bodyPr wrap="square" lIns="68580" tIns="34290" rIns="68580" bIns="34290" rtlCol="0">
            <a:spAutoFit/>
          </a:bodyPr>
          <a:lstStyle/>
          <a:p>
            <a:pPr algn="ctr"/>
            <a:r>
              <a:rPr lang="en-US" sz="825"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a:t>
            </a:r>
            <a:r>
              <a:rPr lang="en-US" sz="825"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hone</a:t>
            </a:r>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+1234 567 890</a:t>
            </a:r>
          </a:p>
          <a:p>
            <a:pPr algn="ctr"/>
            <a:r>
              <a:rPr lang="en-US" sz="825"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t>
            </a:r>
            <a:r>
              <a:rPr lang="en-US" sz="825"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ax: </a:t>
            </a:r>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+1234 567 890</a:t>
            </a:r>
          </a:p>
          <a:p>
            <a:pPr algn="ctr"/>
            <a:r>
              <a:rPr lang="en-US" sz="825"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a:t>
            </a:r>
            <a:r>
              <a:rPr lang="en-US" sz="825"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mail: </a:t>
            </a:r>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youremail@myemail.com</a:t>
            </a:r>
          </a:p>
          <a:p>
            <a:pPr algn="ctr"/>
            <a:r>
              <a:rPr lang="en-US" sz="825" b="1"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a:t>
            </a:r>
            <a:r>
              <a:rPr lang="en-US" sz="825"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eb: </a:t>
            </a:r>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www.mywebsite.com</a:t>
            </a:r>
          </a:p>
        </p:txBody>
      </p:sp>
      <p:sp>
        <p:nvSpPr>
          <p:cNvPr id="21" name="TextBox 20"/>
          <p:cNvSpPr txBox="1">
            <a:spLocks/>
          </p:cNvSpPr>
          <p:nvPr/>
        </p:nvSpPr>
        <p:spPr>
          <a:xfrm>
            <a:off x="5875103" y="1128986"/>
            <a:ext cx="1872244" cy="577081"/>
          </a:xfrm>
          <a:prstGeom prst="rect">
            <a:avLst/>
          </a:prstGeom>
          <a:noFill/>
        </p:spPr>
        <p:txBody>
          <a:bodyPr wrap="square" lIns="68580" tIns="34290" rIns="68580" bIns="34290" rtlCol="0">
            <a:spAutoFit/>
          </a:bodyPr>
          <a:lstStyle/>
          <a:p>
            <a:pPr algn="ctr"/>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My Company Name</a:t>
            </a:r>
            <a:b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PO Box 16475</a:t>
            </a:r>
            <a:b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825"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Balau</a:t>
            </a:r>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Ujung 52 Bogor City </a:t>
            </a:r>
            <a:b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br>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West Java 1254 Indonesia.</a:t>
            </a:r>
            <a:endParaRPr lang="en-US" sz="825"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p:cNvSpPr>
            <a:spLocks/>
          </p:cNvSpPr>
          <p:nvPr/>
        </p:nvSpPr>
        <p:spPr>
          <a:xfrm>
            <a:off x="5860817" y="3325193"/>
            <a:ext cx="371475" cy="37147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100" dirty="0">
                <a:solidFill>
                  <a:schemeClr val="bg1"/>
                </a:solidFill>
                <a:latin typeface="FontAwesome" pitchFamily="2" charset="0"/>
              </a:rPr>
              <a:t></a:t>
            </a:r>
            <a:endParaRPr lang="en-US" sz="2100" dirty="0"/>
          </a:p>
        </p:txBody>
      </p:sp>
      <p:sp>
        <p:nvSpPr>
          <p:cNvPr id="23" name="Rectangle 22"/>
          <p:cNvSpPr>
            <a:spLocks/>
          </p:cNvSpPr>
          <p:nvPr/>
        </p:nvSpPr>
        <p:spPr>
          <a:xfrm>
            <a:off x="5860817" y="3727625"/>
            <a:ext cx="371475" cy="37147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500" dirty="0">
                <a:solidFill>
                  <a:schemeClr val="bg1"/>
                </a:solidFill>
                <a:latin typeface="FontAwesome" pitchFamily="2" charset="0"/>
              </a:rPr>
              <a:t></a:t>
            </a:r>
            <a:endParaRPr lang="en-US" sz="1500" dirty="0"/>
          </a:p>
        </p:txBody>
      </p:sp>
      <p:sp>
        <p:nvSpPr>
          <p:cNvPr id="24" name="Rectangle 23"/>
          <p:cNvSpPr>
            <a:spLocks/>
          </p:cNvSpPr>
          <p:nvPr/>
        </p:nvSpPr>
        <p:spPr>
          <a:xfrm>
            <a:off x="5860817" y="4131413"/>
            <a:ext cx="371475" cy="37147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100" dirty="0">
                <a:solidFill>
                  <a:schemeClr val="bg1"/>
                </a:solidFill>
                <a:latin typeface="FontAwesome" pitchFamily="2" charset="0"/>
              </a:rPr>
              <a:t></a:t>
            </a:r>
            <a:endParaRPr lang="en-US" sz="2100" dirty="0"/>
          </a:p>
        </p:txBody>
      </p:sp>
      <p:sp>
        <p:nvSpPr>
          <p:cNvPr id="25" name="Rectangle 24"/>
          <p:cNvSpPr>
            <a:spLocks/>
          </p:cNvSpPr>
          <p:nvPr/>
        </p:nvSpPr>
        <p:spPr>
          <a:xfrm>
            <a:off x="5860817" y="4535202"/>
            <a:ext cx="371475" cy="37147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100" dirty="0">
                <a:solidFill>
                  <a:schemeClr val="bg1"/>
                </a:solidFill>
                <a:latin typeface="FontAwesome" pitchFamily="2" charset="0"/>
              </a:rPr>
              <a:t></a:t>
            </a:r>
            <a:endParaRPr lang="en-US" sz="2100" dirty="0"/>
          </a:p>
        </p:txBody>
      </p:sp>
      <p:sp>
        <p:nvSpPr>
          <p:cNvPr id="26" name="TextBox 25"/>
          <p:cNvSpPr txBox="1">
            <a:spLocks/>
          </p:cNvSpPr>
          <p:nvPr/>
        </p:nvSpPr>
        <p:spPr>
          <a:xfrm>
            <a:off x="6232291" y="3410917"/>
            <a:ext cx="1955026" cy="196208"/>
          </a:xfrm>
          <a:prstGeom prst="rect">
            <a:avLst/>
          </a:prstGeom>
          <a:noFill/>
        </p:spPr>
        <p:txBody>
          <a:bodyPr wrap="square" lIns="68580" tIns="34290" rIns="68580" bIns="34290" rtlCol="0">
            <a:spAutoFit/>
          </a:bodyPr>
          <a:lstStyle/>
          <a:p>
            <a:r>
              <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Facebook.com/</a:t>
            </a:r>
            <a:r>
              <a:rPr lang="en-US" sz="825"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a:spLocks/>
          </p:cNvSpPr>
          <p:nvPr/>
        </p:nvSpPr>
        <p:spPr>
          <a:xfrm>
            <a:off x="6232291" y="3815257"/>
            <a:ext cx="1955026" cy="196208"/>
          </a:xfrm>
          <a:prstGeom prst="rect">
            <a:avLst/>
          </a:prstGeom>
          <a:noFill/>
        </p:spPr>
        <p:txBody>
          <a:bodyPr wrap="square" lIns="68580" tIns="34290" rIns="68580" bIns="34290" rtlCol="0">
            <a:spAutoFit/>
          </a:bodyPr>
          <a:lstStyle/>
          <a:p>
            <a:r>
              <a:rPr lang="en-US" sz="825"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Twitter.com/</a:t>
            </a:r>
            <a:r>
              <a:rPr lang="en-US" sz="825"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a:spLocks/>
          </p:cNvSpPr>
          <p:nvPr/>
        </p:nvSpPr>
        <p:spPr>
          <a:xfrm>
            <a:off x="6232291" y="4217689"/>
            <a:ext cx="1955026" cy="196208"/>
          </a:xfrm>
          <a:prstGeom prst="rect">
            <a:avLst/>
          </a:prstGeom>
          <a:noFill/>
        </p:spPr>
        <p:txBody>
          <a:bodyPr wrap="square" lIns="68580" tIns="34290" rIns="68580" bIns="34290" rtlCol="0">
            <a:spAutoFit/>
          </a:bodyPr>
          <a:lstStyle/>
          <a:p>
            <a:r>
              <a:rPr lang="en-US" sz="825"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Plus.google.com/</a:t>
            </a:r>
            <a:r>
              <a:rPr lang="en-US" sz="825"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a:spLocks/>
          </p:cNvSpPr>
          <p:nvPr/>
        </p:nvSpPr>
        <p:spPr>
          <a:xfrm>
            <a:off x="6232291" y="4622029"/>
            <a:ext cx="1955026" cy="196208"/>
          </a:xfrm>
          <a:prstGeom prst="rect">
            <a:avLst/>
          </a:prstGeom>
          <a:noFill/>
        </p:spPr>
        <p:txBody>
          <a:bodyPr wrap="square" lIns="68580" tIns="34290" rIns="68580" bIns="34290" rtlCol="0">
            <a:spAutoFit/>
          </a:bodyPr>
          <a:lstStyle/>
          <a:p>
            <a:r>
              <a:rPr lang="en-US" sz="825"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Linked.in/</a:t>
            </a:r>
            <a:r>
              <a:rPr lang="en-US" sz="825" kern="3000" spc="3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lulukemaludin</a:t>
            </a:r>
            <a:endParaRPr lang="en-US" sz="825"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9886506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ppt_x"/>
                                          </p:val>
                                        </p:tav>
                                        <p:tav tm="100000">
                                          <p:val>
                                            <p:strVal val="#ppt_x"/>
                                          </p:val>
                                        </p:tav>
                                      </p:tavLst>
                                    </p:anim>
                                    <p:anim calcmode="lin" valueType="num">
                                      <p:cBhvr additive="base">
                                        <p:cTn id="8" dur="75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750" fill="hold"/>
                                        <p:tgtEl>
                                          <p:spTgt spid="21"/>
                                        </p:tgtEl>
                                        <p:attrNameLst>
                                          <p:attrName>ppt_x</p:attrName>
                                        </p:attrNameLst>
                                      </p:cBhvr>
                                      <p:tavLst>
                                        <p:tav tm="0">
                                          <p:val>
                                            <p:strVal val="#ppt_x"/>
                                          </p:val>
                                        </p:tav>
                                        <p:tav tm="100000">
                                          <p:val>
                                            <p:strVal val="#ppt_x"/>
                                          </p:val>
                                        </p:tav>
                                      </p:tavLst>
                                    </p:anim>
                                    <p:anim calcmode="lin" valueType="num">
                                      <p:cBhvr additive="base">
                                        <p:cTn id="12" dur="75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750" fill="hold"/>
                                        <p:tgtEl>
                                          <p:spTgt spid="19"/>
                                        </p:tgtEl>
                                        <p:attrNameLst>
                                          <p:attrName>ppt_x</p:attrName>
                                        </p:attrNameLst>
                                      </p:cBhvr>
                                      <p:tavLst>
                                        <p:tav tm="0">
                                          <p:val>
                                            <p:strVal val="#ppt_x"/>
                                          </p:val>
                                        </p:tav>
                                        <p:tav tm="100000">
                                          <p:val>
                                            <p:strVal val="#ppt_x"/>
                                          </p:val>
                                        </p:tav>
                                      </p:tavLst>
                                    </p:anim>
                                    <p:anim calcmode="lin" valueType="num">
                                      <p:cBhvr additive="base">
                                        <p:cTn id="17" dur="750" fill="hold"/>
                                        <p:tgtEl>
                                          <p:spTgt spid="19"/>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750" fill="hold"/>
                                        <p:tgtEl>
                                          <p:spTgt spid="20"/>
                                        </p:tgtEl>
                                        <p:attrNameLst>
                                          <p:attrName>ppt_x</p:attrName>
                                        </p:attrNameLst>
                                      </p:cBhvr>
                                      <p:tavLst>
                                        <p:tav tm="0">
                                          <p:val>
                                            <p:strVal val="#ppt_x"/>
                                          </p:val>
                                        </p:tav>
                                        <p:tav tm="100000">
                                          <p:val>
                                            <p:strVal val="#ppt_x"/>
                                          </p:val>
                                        </p:tav>
                                      </p:tavLst>
                                    </p:anim>
                                    <p:anim calcmode="lin" valueType="num">
                                      <p:cBhvr additive="base">
                                        <p:cTn id="21" dur="750" fill="hold"/>
                                        <p:tgtEl>
                                          <p:spTgt spid="20"/>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750" fill="hold"/>
                                        <p:tgtEl>
                                          <p:spTgt spid="17"/>
                                        </p:tgtEl>
                                        <p:attrNameLst>
                                          <p:attrName>ppt_x</p:attrName>
                                        </p:attrNameLst>
                                      </p:cBhvr>
                                      <p:tavLst>
                                        <p:tav tm="0">
                                          <p:val>
                                            <p:strVal val="#ppt_x"/>
                                          </p:val>
                                        </p:tav>
                                        <p:tav tm="100000">
                                          <p:val>
                                            <p:strVal val="#ppt_x"/>
                                          </p:val>
                                        </p:tav>
                                      </p:tavLst>
                                    </p:anim>
                                    <p:anim calcmode="lin" valueType="num">
                                      <p:cBhvr additive="base">
                                        <p:cTn id="26" dur="750" fill="hold"/>
                                        <p:tgtEl>
                                          <p:spTgt spid="17"/>
                                        </p:tgtEl>
                                        <p:attrNameLst>
                                          <p:attrName>ppt_y</p:attrName>
                                        </p:attrNameLst>
                                      </p:cBhvr>
                                      <p:tavLst>
                                        <p:tav tm="0">
                                          <p:val>
                                            <p:strVal val="1+#ppt_h/2"/>
                                          </p:val>
                                        </p:tav>
                                        <p:tav tm="100000">
                                          <p:val>
                                            <p:strVal val="#ppt_y"/>
                                          </p:val>
                                        </p:tav>
                                      </p:tavLst>
                                    </p:anim>
                                  </p:childTnLst>
                                </p:cTn>
                              </p:par>
                            </p:childTnLst>
                          </p:cTn>
                        </p:par>
                        <p:par>
                          <p:cTn id="27" fill="hold">
                            <p:stCondLst>
                              <p:cond delay="2750"/>
                            </p:stCondLst>
                            <p:childTnLst>
                              <p:par>
                                <p:cTn id="28" presetID="2" presetClass="entr" presetSubtype="4" decel="10000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750" fill="hold"/>
                                        <p:tgtEl>
                                          <p:spTgt spid="22"/>
                                        </p:tgtEl>
                                        <p:attrNameLst>
                                          <p:attrName>ppt_x</p:attrName>
                                        </p:attrNameLst>
                                      </p:cBhvr>
                                      <p:tavLst>
                                        <p:tav tm="0">
                                          <p:val>
                                            <p:strVal val="#ppt_x"/>
                                          </p:val>
                                        </p:tav>
                                        <p:tav tm="100000">
                                          <p:val>
                                            <p:strVal val="#ppt_x"/>
                                          </p:val>
                                        </p:tav>
                                      </p:tavLst>
                                    </p:anim>
                                    <p:anim calcmode="lin" valueType="num">
                                      <p:cBhvr additive="base">
                                        <p:cTn id="31" dur="750" fill="hold"/>
                                        <p:tgtEl>
                                          <p:spTgt spid="22"/>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26"/>
                                        </p:tgtEl>
                                        <p:attrNameLst>
                                          <p:attrName>style.visibility</p:attrName>
                                        </p:attrNameLst>
                                      </p:cBhvr>
                                      <p:to>
                                        <p:strVal val="visible"/>
                                      </p:to>
                                    </p:set>
                                    <p:anim calcmode="lin" valueType="num">
                                      <p:cBhvr additive="base">
                                        <p:cTn id="34" dur="750" fill="hold"/>
                                        <p:tgtEl>
                                          <p:spTgt spid="26"/>
                                        </p:tgtEl>
                                        <p:attrNameLst>
                                          <p:attrName>ppt_x</p:attrName>
                                        </p:attrNameLst>
                                      </p:cBhvr>
                                      <p:tavLst>
                                        <p:tav tm="0">
                                          <p:val>
                                            <p:strVal val="#ppt_x"/>
                                          </p:val>
                                        </p:tav>
                                        <p:tav tm="100000">
                                          <p:val>
                                            <p:strVal val="#ppt_x"/>
                                          </p:val>
                                        </p:tav>
                                      </p:tavLst>
                                    </p:anim>
                                    <p:anim calcmode="lin" valueType="num">
                                      <p:cBhvr additive="base">
                                        <p:cTn id="35" dur="750" fill="hold"/>
                                        <p:tgtEl>
                                          <p:spTgt spid="26"/>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 presetClass="entr" presetSubtype="4" decel="10000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750" fill="hold"/>
                                        <p:tgtEl>
                                          <p:spTgt spid="23"/>
                                        </p:tgtEl>
                                        <p:attrNameLst>
                                          <p:attrName>ppt_x</p:attrName>
                                        </p:attrNameLst>
                                      </p:cBhvr>
                                      <p:tavLst>
                                        <p:tav tm="0">
                                          <p:val>
                                            <p:strVal val="#ppt_x"/>
                                          </p:val>
                                        </p:tav>
                                        <p:tav tm="100000">
                                          <p:val>
                                            <p:strVal val="#ppt_x"/>
                                          </p:val>
                                        </p:tav>
                                      </p:tavLst>
                                    </p:anim>
                                    <p:anim calcmode="lin" valueType="num">
                                      <p:cBhvr additive="base">
                                        <p:cTn id="40" dur="750" fill="hold"/>
                                        <p:tgtEl>
                                          <p:spTgt spid="23"/>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750" fill="hold"/>
                                        <p:tgtEl>
                                          <p:spTgt spid="27"/>
                                        </p:tgtEl>
                                        <p:attrNameLst>
                                          <p:attrName>ppt_x</p:attrName>
                                        </p:attrNameLst>
                                      </p:cBhvr>
                                      <p:tavLst>
                                        <p:tav tm="0">
                                          <p:val>
                                            <p:strVal val="#ppt_x"/>
                                          </p:val>
                                        </p:tav>
                                        <p:tav tm="100000">
                                          <p:val>
                                            <p:strVal val="#ppt_x"/>
                                          </p:val>
                                        </p:tav>
                                      </p:tavLst>
                                    </p:anim>
                                    <p:anim calcmode="lin" valueType="num">
                                      <p:cBhvr additive="base">
                                        <p:cTn id="44" dur="750" fill="hold"/>
                                        <p:tgtEl>
                                          <p:spTgt spid="27"/>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 presetClass="entr" presetSubtype="4" decel="10000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750" fill="hold"/>
                                        <p:tgtEl>
                                          <p:spTgt spid="24"/>
                                        </p:tgtEl>
                                        <p:attrNameLst>
                                          <p:attrName>ppt_x</p:attrName>
                                        </p:attrNameLst>
                                      </p:cBhvr>
                                      <p:tavLst>
                                        <p:tav tm="0">
                                          <p:val>
                                            <p:strVal val="#ppt_x"/>
                                          </p:val>
                                        </p:tav>
                                        <p:tav tm="100000">
                                          <p:val>
                                            <p:strVal val="#ppt_x"/>
                                          </p:val>
                                        </p:tav>
                                      </p:tavLst>
                                    </p:anim>
                                    <p:anim calcmode="lin" valueType="num">
                                      <p:cBhvr additive="base">
                                        <p:cTn id="49" dur="750" fill="hold"/>
                                        <p:tgtEl>
                                          <p:spTgt spid="24"/>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25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750" fill="hold"/>
                                        <p:tgtEl>
                                          <p:spTgt spid="28"/>
                                        </p:tgtEl>
                                        <p:attrNameLst>
                                          <p:attrName>ppt_x</p:attrName>
                                        </p:attrNameLst>
                                      </p:cBhvr>
                                      <p:tavLst>
                                        <p:tav tm="0">
                                          <p:val>
                                            <p:strVal val="#ppt_x"/>
                                          </p:val>
                                        </p:tav>
                                        <p:tav tm="100000">
                                          <p:val>
                                            <p:strVal val="#ppt_x"/>
                                          </p:val>
                                        </p:tav>
                                      </p:tavLst>
                                    </p:anim>
                                    <p:anim calcmode="lin" valueType="num">
                                      <p:cBhvr additive="base">
                                        <p:cTn id="53" dur="750" fill="hold"/>
                                        <p:tgtEl>
                                          <p:spTgt spid="28"/>
                                        </p:tgtEl>
                                        <p:attrNameLst>
                                          <p:attrName>ppt_y</p:attrName>
                                        </p:attrNameLst>
                                      </p:cBhvr>
                                      <p:tavLst>
                                        <p:tav tm="0">
                                          <p:val>
                                            <p:strVal val="1+#ppt_h/2"/>
                                          </p:val>
                                        </p:tav>
                                        <p:tav tm="100000">
                                          <p:val>
                                            <p:strVal val="#ppt_y"/>
                                          </p:val>
                                        </p:tav>
                                      </p:tavLst>
                                    </p:anim>
                                  </p:childTnLst>
                                </p:cTn>
                              </p:par>
                            </p:childTnLst>
                          </p:cTn>
                        </p:par>
                        <p:par>
                          <p:cTn id="54" fill="hold">
                            <p:stCondLst>
                              <p:cond delay="5750"/>
                            </p:stCondLst>
                            <p:childTnLst>
                              <p:par>
                                <p:cTn id="55" presetID="2" presetClass="entr" presetSubtype="4" decel="100000"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750" fill="hold"/>
                                        <p:tgtEl>
                                          <p:spTgt spid="25"/>
                                        </p:tgtEl>
                                        <p:attrNameLst>
                                          <p:attrName>ppt_x</p:attrName>
                                        </p:attrNameLst>
                                      </p:cBhvr>
                                      <p:tavLst>
                                        <p:tav tm="0">
                                          <p:val>
                                            <p:strVal val="#ppt_x"/>
                                          </p:val>
                                        </p:tav>
                                        <p:tav tm="100000">
                                          <p:val>
                                            <p:strVal val="#ppt_x"/>
                                          </p:val>
                                        </p:tav>
                                      </p:tavLst>
                                    </p:anim>
                                    <p:anim calcmode="lin" valueType="num">
                                      <p:cBhvr additive="base">
                                        <p:cTn id="58" dur="750" fill="hold"/>
                                        <p:tgtEl>
                                          <p:spTgt spid="25"/>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25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750" fill="hold"/>
                                        <p:tgtEl>
                                          <p:spTgt spid="29"/>
                                        </p:tgtEl>
                                        <p:attrNameLst>
                                          <p:attrName>ppt_x</p:attrName>
                                        </p:attrNameLst>
                                      </p:cBhvr>
                                      <p:tavLst>
                                        <p:tav tm="0">
                                          <p:val>
                                            <p:strVal val="#ppt_x"/>
                                          </p:val>
                                        </p:tav>
                                        <p:tav tm="100000">
                                          <p:val>
                                            <p:strVal val="#ppt_x"/>
                                          </p:val>
                                        </p:tav>
                                      </p:tavLst>
                                    </p:anim>
                                    <p:anim calcmode="lin" valueType="num">
                                      <p:cBhvr additive="base">
                                        <p:cTn id="62"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animBg="1"/>
      <p:bldP spid="23" grpId="0" animBg="1"/>
      <p:bldP spid="24" grpId="0" animBg="1"/>
      <p:bldP spid="25" grpId="0" animBg="1"/>
      <p:bldP spid="26" grpId="0"/>
      <p:bldP spid="27" grpId="0"/>
      <p:bldP spid="28" grpId="0"/>
      <p:bldP spid="29"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AutoShape 1"/>
          <p:cNvSpPr>
            <a:spLocks/>
          </p:cNvSpPr>
          <p:nvPr/>
        </p:nvSpPr>
        <p:spPr bwMode="auto">
          <a:xfrm>
            <a:off x="958799" y="1707356"/>
            <a:ext cx="2100906"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412667" fontAlgn="base" hangingPunct="0">
              <a:spcBef>
                <a:spcPct val="0"/>
              </a:spcBef>
              <a:spcAft>
                <a:spcPct val="0"/>
              </a:spcAft>
              <a:defRPr/>
            </a:pPr>
            <a:r>
              <a:rPr lang="es-ES" sz="4500" b="1" dirty="0">
                <a:solidFill>
                  <a:srgbClr val="FFC000"/>
                </a:solidFill>
                <a:latin typeface="League Gothic" charset="0"/>
                <a:ea typeface="ＭＳ Ｐゴシック" charset="0"/>
                <a:cs typeface="League Gothic" charset="0"/>
                <a:sym typeface="League Gothic" charset="0"/>
              </a:rPr>
              <a:t>THANKS</a:t>
            </a:r>
            <a:endParaRPr lang="es-ES" sz="4500" dirty="0">
              <a:solidFill>
                <a:srgbClr val="FFC000"/>
              </a:solidFill>
              <a:latin typeface="League Gothic" charset="0"/>
              <a:ea typeface="ＭＳ Ｐゴシック" charset="0"/>
              <a:cs typeface="League Gothic" charset="0"/>
              <a:sym typeface="League Gothic" charset="0"/>
            </a:endParaRPr>
          </a:p>
        </p:txBody>
      </p:sp>
      <p:sp>
        <p:nvSpPr>
          <p:cNvPr id="17" name="AutoShape 2"/>
          <p:cNvSpPr>
            <a:spLocks/>
          </p:cNvSpPr>
          <p:nvPr/>
        </p:nvSpPr>
        <p:spPr bwMode="auto">
          <a:xfrm>
            <a:off x="971893" y="2191346"/>
            <a:ext cx="2100906"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412667" fontAlgn="base" hangingPunct="0">
              <a:spcBef>
                <a:spcPct val="0"/>
              </a:spcBef>
              <a:spcAft>
                <a:spcPct val="0"/>
              </a:spcAft>
              <a:defRPr/>
            </a:pPr>
            <a:r>
              <a:rPr lang="es-ES" sz="4500" b="1" dirty="0">
                <a:solidFill>
                  <a:srgbClr val="FFC000"/>
                </a:solidFill>
                <a:latin typeface="League Gothic" charset="0"/>
                <a:ea typeface="ＭＳ Ｐゴシック" charset="0"/>
                <a:cs typeface="League Gothic" charset="0"/>
                <a:sym typeface="League Gothic" charset="0"/>
              </a:rPr>
              <a:t>FOR YOUR</a:t>
            </a:r>
            <a:endParaRPr lang="es-ES" sz="4500" dirty="0">
              <a:solidFill>
                <a:srgbClr val="FFC000"/>
              </a:solidFill>
              <a:latin typeface="League Gothic" charset="0"/>
              <a:ea typeface="ＭＳ Ｐゴシック" charset="0"/>
              <a:cs typeface="League Gothic" charset="0"/>
              <a:sym typeface="League Gothic" charset="0"/>
            </a:endParaRPr>
          </a:p>
        </p:txBody>
      </p:sp>
      <p:sp>
        <p:nvSpPr>
          <p:cNvPr id="18" name="AutoShape 3"/>
          <p:cNvSpPr>
            <a:spLocks/>
          </p:cNvSpPr>
          <p:nvPr/>
        </p:nvSpPr>
        <p:spPr bwMode="auto">
          <a:xfrm>
            <a:off x="996889" y="2662833"/>
            <a:ext cx="2100906"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412667" fontAlgn="base" hangingPunct="0">
              <a:spcBef>
                <a:spcPct val="0"/>
              </a:spcBef>
              <a:spcAft>
                <a:spcPct val="0"/>
              </a:spcAft>
              <a:defRPr/>
            </a:pPr>
            <a:r>
              <a:rPr lang="es-ES" sz="4500" b="1" dirty="0">
                <a:solidFill>
                  <a:srgbClr val="FFC000"/>
                </a:solidFill>
                <a:latin typeface="League Gothic" charset="0"/>
                <a:ea typeface="ＭＳ Ｐゴシック" charset="0"/>
                <a:cs typeface="League Gothic" charset="0"/>
                <a:sym typeface="League Gothic" charset="0"/>
              </a:rPr>
              <a:t>TIME</a:t>
            </a:r>
            <a:endParaRPr lang="es-ES" sz="4500" dirty="0">
              <a:solidFill>
                <a:srgbClr val="FFC000"/>
              </a:solidFill>
              <a:latin typeface="League Gothic" charset="0"/>
              <a:ea typeface="ＭＳ Ｐゴシック" charset="0"/>
              <a:cs typeface="League Gothic" charset="0"/>
              <a:sym typeface="League Gothic" charset="0"/>
            </a:endParaRPr>
          </a:p>
        </p:txBody>
      </p:sp>
      <p:sp>
        <p:nvSpPr>
          <p:cNvPr id="19" name="AutoShape 4"/>
          <p:cNvSpPr>
            <a:spLocks/>
          </p:cNvSpPr>
          <p:nvPr/>
        </p:nvSpPr>
        <p:spPr bwMode="auto">
          <a:xfrm>
            <a:off x="1022481" y="3437930"/>
            <a:ext cx="2046747" cy="4822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638"/>
              </a:spcBef>
              <a:spcAft>
                <a:spcPct val="0"/>
              </a:spcAft>
              <a:defRPr/>
            </a:pPr>
            <a:r>
              <a:rPr lang="es-ES" sz="825" dirty="0" err="1">
                <a:solidFill>
                  <a:srgbClr val="DCDEE0"/>
                </a:solidFill>
                <a:latin typeface="Lato" charset="0"/>
                <a:ea typeface="ＭＳ Ｐゴシック" charset="0"/>
                <a:cs typeface="Lato" charset="0"/>
                <a:sym typeface="Lato" charset="0"/>
              </a:rPr>
              <a:t>Lorem</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ipsum</a:t>
            </a:r>
            <a:r>
              <a:rPr lang="es-ES" sz="825" dirty="0">
                <a:solidFill>
                  <a:srgbClr val="DCDEE0"/>
                </a:solidFill>
                <a:latin typeface="Lato" charset="0"/>
                <a:ea typeface="ＭＳ Ｐゴシック" charset="0"/>
                <a:cs typeface="Lato" charset="0"/>
                <a:sym typeface="Lato" charset="0"/>
              </a:rPr>
              <a:t> dolor </a:t>
            </a:r>
            <a:r>
              <a:rPr lang="es-ES" sz="825" dirty="0" err="1">
                <a:solidFill>
                  <a:srgbClr val="DCDEE0"/>
                </a:solidFill>
                <a:latin typeface="Lato" charset="0"/>
                <a:ea typeface="ＭＳ Ｐゴシック" charset="0"/>
                <a:cs typeface="Lato" charset="0"/>
                <a:sym typeface="Lato" charset="0"/>
              </a:rPr>
              <a:t>sit</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amet</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consectetur</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adipiscing</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elit</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Integer</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mollis</a:t>
            </a:r>
            <a:r>
              <a:rPr lang="es-ES" sz="825" dirty="0">
                <a:solidFill>
                  <a:srgbClr val="DCDEE0"/>
                </a:solidFill>
                <a:latin typeface="Lato" charset="0"/>
                <a:ea typeface="ＭＳ Ｐゴシック" charset="0"/>
                <a:cs typeface="Lato" charset="0"/>
                <a:sym typeface="Lato" charset="0"/>
              </a:rPr>
              <a:t> vehicula </a:t>
            </a:r>
            <a:r>
              <a:rPr lang="es-ES" sz="825" dirty="0" err="1">
                <a:solidFill>
                  <a:srgbClr val="DCDEE0"/>
                </a:solidFill>
                <a:latin typeface="Lato" charset="0"/>
                <a:ea typeface="ＭＳ Ｐゴシック" charset="0"/>
                <a:cs typeface="Lato" charset="0"/>
                <a:sym typeface="Lato" charset="0"/>
              </a:rPr>
              <a:t>ligula</a:t>
            </a:r>
            <a:r>
              <a:rPr lang="es-ES" sz="825" dirty="0">
                <a:solidFill>
                  <a:srgbClr val="DCDEE0"/>
                </a:solidFill>
                <a:latin typeface="Lato" charset="0"/>
                <a:ea typeface="ＭＳ Ｐゴシック" charset="0"/>
                <a:cs typeface="Lato" charset="0"/>
                <a:sym typeface="Lato" charset="0"/>
              </a:rPr>
              <a:t> ut </a:t>
            </a:r>
            <a:r>
              <a:rPr lang="es-ES" sz="825" dirty="0" err="1" smtClean="0">
                <a:solidFill>
                  <a:srgbClr val="DCDEE0"/>
                </a:solidFill>
                <a:latin typeface="Lato" charset="0"/>
                <a:ea typeface="ＭＳ Ｐゴシック" charset="0"/>
                <a:cs typeface="Lato" charset="0"/>
                <a:sym typeface="Lato" charset="0"/>
              </a:rPr>
              <a:t>faucibus</a:t>
            </a:r>
            <a:endParaRPr lang="es-ES" sz="825" dirty="0">
              <a:solidFill>
                <a:srgbClr val="FFFFFF"/>
              </a:solidFill>
              <a:latin typeface="League Gothic" charset="0"/>
              <a:ea typeface="ＭＳ Ｐゴシック" charset="0"/>
              <a:cs typeface="League Gothic" charset="0"/>
              <a:sym typeface="League Gothic" charset="0"/>
            </a:endParaRPr>
          </a:p>
        </p:txBody>
      </p:sp>
      <p:sp>
        <p:nvSpPr>
          <p:cNvPr id="20" name="Line 5"/>
          <p:cNvSpPr>
            <a:spLocks noChangeShapeType="1"/>
          </p:cNvSpPr>
          <p:nvPr/>
        </p:nvSpPr>
        <p:spPr bwMode="auto">
          <a:xfrm>
            <a:off x="1014148" y="3362921"/>
            <a:ext cx="2103882" cy="0"/>
          </a:xfrm>
          <a:prstGeom prst="line">
            <a:avLst/>
          </a:prstGeom>
          <a:ln w="4763">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21" name="Line 6"/>
          <p:cNvSpPr>
            <a:spLocks noChangeShapeType="1"/>
          </p:cNvSpPr>
          <p:nvPr/>
        </p:nvSpPr>
        <p:spPr bwMode="auto">
          <a:xfrm>
            <a:off x="1014148" y="1671638"/>
            <a:ext cx="2103882" cy="0"/>
          </a:xfrm>
          <a:prstGeom prst="line">
            <a:avLst/>
          </a:prstGeom>
          <a:ln w="4763">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1+#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1+#ppt_w/2"/>
                                          </p:val>
                                        </p:tav>
                                        <p:tav tm="100000">
                                          <p:val>
                                            <p:strVal val="#ppt_x"/>
                                          </p:val>
                                        </p:tav>
                                      </p:tavLst>
                                    </p:anim>
                                    <p:anim calcmode="lin" valueType="num">
                                      <p:cBhvr additive="base">
                                        <p:cTn id="21" dur="500" fill="hold"/>
                                        <p:tgtEl>
                                          <p:spTgt spid="17"/>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1+#ppt_w/2"/>
                                          </p:val>
                                        </p:tav>
                                        <p:tav tm="100000">
                                          <p:val>
                                            <p:strVal val="#ppt_x"/>
                                          </p:val>
                                        </p:tav>
                                      </p:tavLst>
                                    </p:anim>
                                    <p:anim calcmode="lin" valueType="num">
                                      <p:cBhvr additive="base">
                                        <p:cTn id="3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utoUpdateAnimBg="0"/>
      <p:bldP spid="17" grpId="0" autoUpdateAnimBg="0"/>
      <p:bldP spid="18" grpId="0" autoUpdateAnimBg="0"/>
      <p:bldP spid="19" grpId="0"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a:grpSpLocks/>
          </p:cNvGrpSpPr>
          <p:nvPr/>
        </p:nvGrpSpPr>
        <p:grpSpPr>
          <a:xfrm>
            <a:off x="2555778" y="913285"/>
            <a:ext cx="4267965" cy="3788521"/>
            <a:chOff x="2555776" y="627534"/>
            <a:chExt cx="4267965" cy="3788521"/>
          </a:xfrm>
        </p:grpSpPr>
        <p:sp>
          <p:nvSpPr>
            <p:cNvPr id="13" name="Oval 1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a:grpSpLocks/>
          </p:cNvGrpSpPr>
          <p:nvPr/>
        </p:nvGrpSpPr>
        <p:grpSpPr>
          <a:xfrm>
            <a:off x="2719286" y="2018113"/>
            <a:ext cx="3864242" cy="1156265"/>
            <a:chOff x="-1365029" y="4518064"/>
            <a:chExt cx="7253926" cy="1541687"/>
          </a:xfrm>
        </p:grpSpPr>
        <p:sp>
          <p:nvSpPr>
            <p:cNvPr id="16" name="Subtitle 2"/>
            <p:cNvSpPr txBox="1">
              <a:spLocks/>
            </p:cNvSpPr>
            <p:nvPr/>
          </p:nvSpPr>
          <p:spPr>
            <a:xfrm>
              <a:off x="-1365029" y="4518064"/>
              <a:ext cx="7253926" cy="78554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4425" b="1" spc="-200" dirty="0" smtClean="0">
                  <a:solidFill>
                    <a:schemeClr val="bg1"/>
                  </a:solidFill>
                  <a:latin typeface="Georgia" panose="02040502050405020303" pitchFamily="18" charset="0"/>
                  <a:ea typeface="Franchise" pitchFamily="49" charset="0"/>
                </a:rPr>
                <a:t>thank </a:t>
              </a:r>
              <a:r>
                <a:rPr lang="en-US" sz="4425" b="1" spc="-200" dirty="0" smtClean="0">
                  <a:solidFill>
                    <a:srgbClr val="F5C24C"/>
                  </a:solidFill>
                  <a:latin typeface="Georgia" panose="02040502050405020303" pitchFamily="18" charset="0"/>
                  <a:ea typeface="Franchise" pitchFamily="49" charset="0"/>
                </a:rPr>
                <a:t>you!</a:t>
              </a:r>
              <a:endParaRPr lang="en-US" sz="4425" b="1" spc="-200" dirty="0">
                <a:solidFill>
                  <a:srgbClr val="F5C24C"/>
                </a:solidFill>
                <a:latin typeface="Georgia" panose="02040502050405020303" pitchFamily="18" charset="0"/>
                <a:ea typeface="Franchise" pitchFamily="49" charset="0"/>
              </a:endParaRPr>
            </a:p>
          </p:txBody>
        </p:sp>
        <p:sp>
          <p:nvSpPr>
            <p:cNvPr id="17" name="TextBox 16"/>
            <p:cNvSpPr txBox="1"/>
            <p:nvPr/>
          </p:nvSpPr>
          <p:spPr>
            <a:xfrm>
              <a:off x="-1002461" y="5398203"/>
              <a:ext cx="6607532" cy="661548"/>
            </a:xfrm>
            <a:prstGeom prst="rect">
              <a:avLst/>
            </a:prstGeom>
            <a:noFill/>
          </p:spPr>
          <p:txBody>
            <a:bodyPr wrap="square" lIns="68580" tIns="34290" rIns="68580" bIns="34290" rtlCol="0">
              <a:spAutoFit/>
            </a:bodyPr>
            <a:lstStyle/>
            <a:p>
              <a:pPr algn="ctr" defTabSz="323785" fontAlgn="base" hangingPunct="0">
                <a:lnSpc>
                  <a:spcPct val="120000"/>
                </a:lnSpc>
                <a:spcBef>
                  <a:spcPts val="638"/>
                </a:spcBef>
                <a:spcAft>
                  <a:spcPct val="0"/>
                </a:spcAft>
                <a:defRPr/>
              </a:pPr>
              <a:r>
                <a:rPr lang="es-ES" sz="1200" dirty="0" err="1">
                  <a:solidFill>
                    <a:srgbClr val="DCDEE0"/>
                  </a:solidFill>
                  <a:latin typeface="Lato" charset="0"/>
                  <a:ea typeface="ＭＳ Ｐゴシック" charset="0"/>
                  <a:cs typeface="Lato" charset="0"/>
                  <a:sym typeface="Lato" charset="0"/>
                </a:rPr>
                <a:t>Lorem</a:t>
              </a:r>
              <a:r>
                <a:rPr lang="es-ES" sz="1200" dirty="0">
                  <a:solidFill>
                    <a:srgbClr val="DCDEE0"/>
                  </a:solidFill>
                  <a:latin typeface="Lato" charset="0"/>
                  <a:ea typeface="ＭＳ Ｐゴシック" charset="0"/>
                  <a:cs typeface="Lato" charset="0"/>
                  <a:sym typeface="Lato" charset="0"/>
                </a:rPr>
                <a:t> </a:t>
              </a:r>
              <a:r>
                <a:rPr lang="es-ES" sz="1200" dirty="0" err="1">
                  <a:solidFill>
                    <a:srgbClr val="DCDEE0"/>
                  </a:solidFill>
                  <a:latin typeface="Lato" charset="0"/>
                  <a:ea typeface="ＭＳ Ｐゴシック" charset="0"/>
                  <a:cs typeface="Lato" charset="0"/>
                  <a:sym typeface="Lato" charset="0"/>
                </a:rPr>
                <a:t>ipsum</a:t>
              </a:r>
              <a:r>
                <a:rPr lang="es-ES" sz="1200" dirty="0">
                  <a:solidFill>
                    <a:srgbClr val="DCDEE0"/>
                  </a:solidFill>
                  <a:latin typeface="Lato" charset="0"/>
                  <a:ea typeface="ＭＳ Ｐゴシック" charset="0"/>
                  <a:cs typeface="Lato" charset="0"/>
                  <a:sym typeface="Lato" charset="0"/>
                </a:rPr>
                <a:t> dolor </a:t>
              </a:r>
              <a:r>
                <a:rPr lang="es-ES" sz="1200" dirty="0" err="1">
                  <a:solidFill>
                    <a:srgbClr val="DCDEE0"/>
                  </a:solidFill>
                  <a:latin typeface="Lato" charset="0"/>
                  <a:ea typeface="ＭＳ Ｐゴシック" charset="0"/>
                  <a:cs typeface="Lato" charset="0"/>
                  <a:sym typeface="Lato" charset="0"/>
                </a:rPr>
                <a:t>sit</a:t>
              </a:r>
              <a:r>
                <a:rPr lang="es-ES" sz="1200" dirty="0">
                  <a:solidFill>
                    <a:srgbClr val="DCDEE0"/>
                  </a:solidFill>
                  <a:latin typeface="Lato" charset="0"/>
                  <a:ea typeface="ＭＳ Ｐゴシック" charset="0"/>
                  <a:cs typeface="Lato" charset="0"/>
                  <a:sym typeface="Lato" charset="0"/>
                </a:rPr>
                <a:t> </a:t>
              </a:r>
              <a:r>
                <a:rPr lang="es-ES" sz="1200" dirty="0" err="1">
                  <a:solidFill>
                    <a:srgbClr val="DCDEE0"/>
                  </a:solidFill>
                  <a:latin typeface="Lato" charset="0"/>
                  <a:ea typeface="ＭＳ Ｐゴシック" charset="0"/>
                  <a:cs typeface="Lato" charset="0"/>
                  <a:sym typeface="Lato" charset="0"/>
                </a:rPr>
                <a:t>amet</a:t>
              </a:r>
              <a:r>
                <a:rPr lang="es-ES" sz="1200" dirty="0">
                  <a:solidFill>
                    <a:srgbClr val="DCDEE0"/>
                  </a:solidFill>
                  <a:latin typeface="Lato" charset="0"/>
                  <a:ea typeface="ＭＳ Ｐゴシック" charset="0"/>
                  <a:cs typeface="Lato" charset="0"/>
                  <a:sym typeface="Lato" charset="0"/>
                </a:rPr>
                <a:t>, </a:t>
              </a:r>
              <a:r>
                <a:rPr lang="es-ES" sz="1200" dirty="0" err="1">
                  <a:solidFill>
                    <a:srgbClr val="DCDEE0"/>
                  </a:solidFill>
                  <a:latin typeface="Lato" charset="0"/>
                  <a:ea typeface="ＭＳ Ｐゴシック" charset="0"/>
                  <a:cs typeface="Lato" charset="0"/>
                  <a:sym typeface="Lato" charset="0"/>
                </a:rPr>
                <a:t>consectetur</a:t>
              </a:r>
              <a:r>
                <a:rPr lang="es-ES" sz="1200" dirty="0">
                  <a:solidFill>
                    <a:srgbClr val="DCDEE0"/>
                  </a:solidFill>
                  <a:latin typeface="Lato" charset="0"/>
                  <a:ea typeface="ＭＳ Ｐゴシック" charset="0"/>
                  <a:cs typeface="Lato" charset="0"/>
                  <a:sym typeface="Lato" charset="0"/>
                </a:rPr>
                <a:t> </a:t>
              </a:r>
              <a:r>
                <a:rPr lang="es-ES" sz="1200" dirty="0" err="1">
                  <a:solidFill>
                    <a:srgbClr val="DCDEE0"/>
                  </a:solidFill>
                  <a:latin typeface="Lato" charset="0"/>
                  <a:ea typeface="ＭＳ Ｐゴシック" charset="0"/>
                  <a:cs typeface="Lato" charset="0"/>
                  <a:sym typeface="Lato" charset="0"/>
                </a:rPr>
                <a:t>adipiscing</a:t>
              </a:r>
              <a:r>
                <a:rPr lang="es-ES" sz="1200" dirty="0">
                  <a:solidFill>
                    <a:srgbClr val="DCDEE0"/>
                  </a:solidFill>
                  <a:latin typeface="Lato" charset="0"/>
                  <a:ea typeface="ＭＳ Ｐゴシック" charset="0"/>
                  <a:cs typeface="Lato" charset="0"/>
                  <a:sym typeface="Lato" charset="0"/>
                </a:rPr>
                <a:t> </a:t>
              </a:r>
              <a:r>
                <a:rPr lang="es-ES" sz="1200" dirty="0" err="1">
                  <a:solidFill>
                    <a:srgbClr val="DCDEE0"/>
                  </a:solidFill>
                  <a:latin typeface="Lato" charset="0"/>
                  <a:ea typeface="ＭＳ Ｐゴシック" charset="0"/>
                  <a:cs typeface="Lato" charset="0"/>
                  <a:sym typeface="Lato" charset="0"/>
                </a:rPr>
                <a:t>elit</a:t>
              </a:r>
              <a:r>
                <a:rPr lang="es-ES" sz="1200" dirty="0">
                  <a:solidFill>
                    <a:srgbClr val="DCDEE0"/>
                  </a:solidFill>
                  <a:latin typeface="Lato" charset="0"/>
                  <a:ea typeface="ＭＳ Ｐゴシック" charset="0"/>
                  <a:cs typeface="Lato" charset="0"/>
                  <a:sym typeface="Lato" charset="0"/>
                </a:rPr>
                <a:t>. </a:t>
              </a:r>
              <a:r>
                <a:rPr lang="es-ES" sz="1200" dirty="0" err="1">
                  <a:solidFill>
                    <a:srgbClr val="DCDEE0"/>
                  </a:solidFill>
                  <a:latin typeface="Lato" charset="0"/>
                  <a:ea typeface="ＭＳ Ｐゴシック" charset="0"/>
                  <a:cs typeface="Lato" charset="0"/>
                  <a:sym typeface="Lato" charset="0"/>
                </a:rPr>
                <a:t>Integer</a:t>
              </a:r>
              <a:r>
                <a:rPr lang="es-ES" sz="1200" dirty="0">
                  <a:solidFill>
                    <a:srgbClr val="DCDEE0"/>
                  </a:solidFill>
                  <a:latin typeface="Lato" charset="0"/>
                  <a:ea typeface="ＭＳ Ｐゴシック" charset="0"/>
                  <a:cs typeface="Lato" charset="0"/>
                  <a:sym typeface="Lato" charset="0"/>
                </a:rPr>
                <a:t> </a:t>
              </a:r>
              <a:r>
                <a:rPr lang="es-ES" sz="1200" dirty="0" err="1">
                  <a:solidFill>
                    <a:srgbClr val="DCDEE0"/>
                  </a:solidFill>
                  <a:latin typeface="Lato" charset="0"/>
                  <a:ea typeface="ＭＳ Ｐゴシック" charset="0"/>
                  <a:cs typeface="Lato" charset="0"/>
                  <a:sym typeface="Lato" charset="0"/>
                </a:rPr>
                <a:t>mollis</a:t>
              </a:r>
              <a:r>
                <a:rPr lang="es-ES" sz="1200" dirty="0">
                  <a:solidFill>
                    <a:srgbClr val="DCDEE0"/>
                  </a:solidFill>
                  <a:latin typeface="Lato" charset="0"/>
                  <a:ea typeface="ＭＳ Ｐゴシック" charset="0"/>
                  <a:cs typeface="Lato" charset="0"/>
                  <a:sym typeface="Lato" charset="0"/>
                </a:rPr>
                <a:t> vehicula </a:t>
              </a:r>
              <a:r>
                <a:rPr lang="es-ES" sz="1200" dirty="0" err="1">
                  <a:solidFill>
                    <a:srgbClr val="DCDEE0"/>
                  </a:solidFill>
                  <a:latin typeface="Lato" charset="0"/>
                  <a:ea typeface="ＭＳ Ｐゴシック" charset="0"/>
                  <a:cs typeface="Lato" charset="0"/>
                  <a:sym typeface="Lato" charset="0"/>
                </a:rPr>
                <a:t>ligula</a:t>
              </a:r>
              <a:r>
                <a:rPr lang="es-ES" sz="1200" dirty="0">
                  <a:solidFill>
                    <a:srgbClr val="DCDEE0"/>
                  </a:solidFill>
                  <a:latin typeface="Lato" charset="0"/>
                  <a:ea typeface="ＭＳ Ｐゴシック" charset="0"/>
                  <a:cs typeface="Lato" charset="0"/>
                  <a:sym typeface="Lato" charset="0"/>
                </a:rPr>
                <a:t> ut </a:t>
              </a:r>
              <a:r>
                <a:rPr lang="es-ES" sz="1200" dirty="0" err="1">
                  <a:solidFill>
                    <a:srgbClr val="DCDEE0"/>
                  </a:solidFill>
                  <a:latin typeface="Lato" charset="0"/>
                  <a:ea typeface="ＭＳ Ｐゴシック" charset="0"/>
                  <a:cs typeface="Lato" charset="0"/>
                  <a:sym typeface="Lato" charset="0"/>
                </a:rPr>
                <a:t>faucibus</a:t>
              </a:r>
              <a:endParaRPr lang="es-ES" sz="1200" dirty="0">
                <a:solidFill>
                  <a:srgbClr val="FFFFFF"/>
                </a:solidFill>
                <a:latin typeface="League Gothic" charset="0"/>
                <a:ea typeface="ＭＳ Ｐゴシック" charset="0"/>
                <a:cs typeface="League Gothic" charset="0"/>
                <a:sym typeface="League Gothic" charset="0"/>
              </a:endParaRPr>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138422314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p:cNvSpPr>
            <a:spLocks noGrp="1"/>
          </p:cNvSpPr>
          <p:nvPr>
            <p:ph type="body" sz="quarter" idx="10"/>
          </p:nvPr>
        </p:nvSpPr>
        <p:spPr>
          <a:xfrm>
            <a:off x="1879078" y="2465716"/>
            <a:ext cx="5400000" cy="194066"/>
          </a:xfrm>
        </p:spPr>
        <p:txBody>
          <a:bodyPr lIns="0" tIns="38941" rIns="0" bIns="38941">
            <a:noAutofit/>
          </a:bodyPr>
          <a:lstStyle/>
          <a:p>
            <a:r>
              <a:rPr lang="en-US" sz="15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15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Text Placeholder 3"/>
          <p:cNvSpPr>
            <a:spLocks noGrp="1"/>
          </p:cNvSpPr>
          <p:nvPr>
            <p:ph type="body" sz="quarter" idx="11"/>
          </p:nvPr>
        </p:nvSpPr>
        <p:spPr>
          <a:xfrm>
            <a:off x="1879078" y="2727663"/>
            <a:ext cx="5400000" cy="155762"/>
          </a:xfrm>
        </p:spPr>
        <p:txBody>
          <a:bodyPr lIns="0" tIns="38941" rIns="0" bIns="38941">
            <a:noAutofit/>
          </a:bodyPr>
          <a:lstStyle/>
          <a:p>
            <a:r>
              <a:rPr lang="en-US" sz="900" dirty="0" smtClean="0">
                <a:latin typeface="Open Sans" panose="020B0606030504020204" pitchFamily="34" charset="0"/>
                <a:ea typeface="Open Sans" panose="020B0606030504020204" pitchFamily="34" charset="0"/>
                <a:cs typeface="Open Sans" panose="020B0606030504020204" pitchFamily="34" charset="0"/>
              </a:rPr>
              <a:t>CO Founder </a:t>
            </a:r>
            <a:r>
              <a:rPr lang="en-US" sz="900" dirty="0">
                <a:latin typeface="Open Sans" panose="020B0606030504020204" pitchFamily="34" charset="0"/>
                <a:ea typeface="Open Sans" panose="020B0606030504020204" pitchFamily="34" charset="0"/>
                <a:cs typeface="Open Sans" panose="020B0606030504020204" pitchFamily="34" charset="0"/>
              </a:rPr>
              <a:t>of IM </a:t>
            </a:r>
            <a:r>
              <a:rPr lang="en-US" sz="900" dirty="0" err="1">
                <a:latin typeface="Open Sans" panose="020B0606030504020204" pitchFamily="34" charset="0"/>
                <a:ea typeface="Open Sans" panose="020B0606030504020204" pitchFamily="34" charset="0"/>
                <a:cs typeface="Open Sans" panose="020B0606030504020204" pitchFamily="34" charset="0"/>
              </a:rPr>
              <a:t>Soendae</a:t>
            </a:r>
            <a:r>
              <a:rPr lang="en-US" sz="900" dirty="0">
                <a:latin typeface="Open Sans" panose="020B0606030504020204" pitchFamily="34" charset="0"/>
                <a:ea typeface="Open Sans" panose="020B0606030504020204" pitchFamily="34" charset="0"/>
                <a:cs typeface="Open Sans" panose="020B0606030504020204" pitchFamily="34" charset="0"/>
              </a:rPr>
              <a:t> Inc.</a:t>
            </a:r>
          </a:p>
        </p:txBody>
      </p:sp>
      <p:sp>
        <p:nvSpPr>
          <p:cNvPr id="14" name="Text Placeholder 4"/>
          <p:cNvSpPr>
            <a:spLocks noGrp="1"/>
          </p:cNvSpPr>
          <p:nvPr>
            <p:ph type="body" sz="quarter" idx="17"/>
          </p:nvPr>
        </p:nvSpPr>
        <p:spPr>
          <a:xfrm>
            <a:off x="4349801" y="2910411"/>
            <a:ext cx="458552" cy="339700"/>
          </a:xfrm>
        </p:spPr>
        <p:txBody>
          <a:bodyPr lIns="0" tIns="38941" rIns="0" bIns="38941"/>
          <a:lstStyle/>
          <a:p>
            <a:r>
              <a:rPr lang="en-US" sz="1500" dirty="0">
                <a:ea typeface="FontAwesome"/>
                <a:sym typeface="FontAwesome"/>
              </a:rPr>
              <a:t> </a:t>
            </a:r>
            <a:endParaRPr lang="en-US" sz="1500" dirty="0"/>
          </a:p>
        </p:txBody>
      </p:sp>
      <p:sp>
        <p:nvSpPr>
          <p:cNvPr id="15" name="Text Placeholder 5"/>
          <p:cNvSpPr>
            <a:spLocks noGrp="1"/>
          </p:cNvSpPr>
          <p:nvPr>
            <p:ph type="body" sz="quarter" idx="16"/>
          </p:nvPr>
        </p:nvSpPr>
        <p:spPr>
          <a:xfrm>
            <a:off x="1330865" y="4021737"/>
            <a:ext cx="6492342" cy="785222"/>
          </a:xfrm>
        </p:spPr>
        <p:txBody>
          <a:bodyPr lIns="0" tIns="0" rIns="0" bIns="0">
            <a:normAutofit/>
          </a:bodyPr>
          <a:lstStyle/>
          <a:p>
            <a:pPr lvl="0"/>
            <a:r>
              <a:rPr lang="en-US" sz="105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8114375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p:cNvSpPr>
          <p:nvPr/>
        </p:nvSpPr>
        <p:spPr>
          <a:xfrm>
            <a:off x="4126043" y="2225088"/>
            <a:ext cx="3833734" cy="1950530"/>
          </a:xfrm>
          <a:prstGeom prst="rect">
            <a:avLst/>
          </a:prstGeom>
          <a:noFill/>
        </p:spPr>
        <p:txBody>
          <a:bodyPr wrap="square" lIns="91438" tIns="45718" rIns="91438" bIns="45718" rtlCol="0">
            <a:spAutoFit/>
          </a:bodyPr>
          <a:lstStyle/>
          <a:p>
            <a:pPr algn="ctr">
              <a:lnSpc>
                <a:spcPct val="70000"/>
              </a:lnSpc>
            </a:pPr>
            <a:r>
              <a:rPr lang="en-US" sz="8625" dirty="0" smtClean="0">
                <a:solidFill>
                  <a:srgbClr val="663300"/>
                </a:solidFill>
                <a:latin typeface="Janda Manatee Solid" panose="02000506000000020004" pitchFamily="2" charset="0"/>
                <a:cs typeface="Helvetica Neue"/>
              </a:rPr>
              <a:t>YOUR</a:t>
            </a:r>
            <a:endParaRPr lang="en-US" sz="8625" dirty="0">
              <a:solidFill>
                <a:srgbClr val="663300"/>
              </a:solidFill>
              <a:latin typeface="Janda Manatee Solid" panose="02000506000000020004" pitchFamily="2" charset="0"/>
              <a:cs typeface="Helvetica Neue"/>
            </a:endParaRPr>
          </a:p>
          <a:p>
            <a:pPr algn="ctr">
              <a:lnSpc>
                <a:spcPct val="70000"/>
              </a:lnSpc>
            </a:pPr>
            <a:r>
              <a:rPr lang="en-US" sz="8625" dirty="0" smtClean="0">
                <a:solidFill>
                  <a:srgbClr val="663300"/>
                </a:solidFill>
                <a:latin typeface="Janda Manatee Solid" panose="02000506000000020004" pitchFamily="2" charset="0"/>
                <a:cs typeface="Helvetica Neue"/>
              </a:rPr>
              <a:t>TIME</a:t>
            </a:r>
            <a:endParaRPr lang="en-US" sz="8625" dirty="0">
              <a:solidFill>
                <a:srgbClr val="663300"/>
              </a:solidFill>
              <a:latin typeface="Janda Manatee Solid" panose="02000506000000020004" pitchFamily="2" charset="0"/>
              <a:cs typeface="Helvetica Neue"/>
            </a:endParaRPr>
          </a:p>
        </p:txBody>
      </p:sp>
      <p:sp>
        <p:nvSpPr>
          <p:cNvPr id="7" name="TextBox 6"/>
          <p:cNvSpPr txBox="1">
            <a:spLocks/>
          </p:cNvSpPr>
          <p:nvPr/>
        </p:nvSpPr>
        <p:spPr>
          <a:xfrm>
            <a:off x="5490294" y="4591136"/>
            <a:ext cx="3507551" cy="403953"/>
          </a:xfrm>
          <a:prstGeom prst="rect">
            <a:avLst/>
          </a:prstGeom>
          <a:noFill/>
        </p:spPr>
        <p:txBody>
          <a:bodyPr wrap="square" lIns="91438" tIns="45718" rIns="91438" bIns="45718" rtlCol="0">
            <a:spAutoFit/>
          </a:bodyPr>
          <a:lstStyle/>
          <a:p>
            <a:pPr algn="ctr"/>
            <a:r>
              <a:rPr lang="en-US" sz="2025" dirty="0" smtClean="0">
                <a:solidFill>
                  <a:srgbClr val="663300"/>
                </a:solidFill>
                <a:latin typeface="Hand Of Sean (Demo)" pitchFamily="2" charset="0"/>
                <a:cs typeface="Helvetica Neue"/>
              </a:rPr>
              <a:t>See You at The TOP!</a:t>
            </a:r>
            <a:endParaRPr lang="en-US" sz="2025" dirty="0">
              <a:solidFill>
                <a:srgbClr val="663300"/>
              </a:solidFill>
              <a:latin typeface="Hand Of Sean (Demo)" pitchFamily="2" charset="0"/>
              <a:cs typeface="Helvetica Neue"/>
            </a:endParaRPr>
          </a:p>
        </p:txBody>
      </p:sp>
      <p:sp>
        <p:nvSpPr>
          <p:cNvPr id="8" name="TextBox 7"/>
          <p:cNvSpPr txBox="1">
            <a:spLocks/>
          </p:cNvSpPr>
          <p:nvPr/>
        </p:nvSpPr>
        <p:spPr>
          <a:xfrm>
            <a:off x="4604693" y="1516688"/>
            <a:ext cx="2987394" cy="461661"/>
          </a:xfrm>
          <a:prstGeom prst="rect">
            <a:avLst/>
          </a:prstGeom>
          <a:noFill/>
        </p:spPr>
        <p:txBody>
          <a:bodyPr wrap="square" lIns="91438" tIns="45718" rIns="91438" bIns="45718" rtlCol="0">
            <a:spAutoFit/>
          </a:bodyPr>
          <a:lstStyle/>
          <a:p>
            <a:r>
              <a:rPr lang="en-US" sz="2400" dirty="0" smtClean="0">
                <a:solidFill>
                  <a:srgbClr val="663300"/>
                </a:solidFill>
                <a:latin typeface="handwriting-draft_free-version" panose="02000500000000000000" pitchFamily="2" charset="0"/>
                <a:cs typeface="Helvetica Neue"/>
              </a:rPr>
              <a:t>Thank You For</a:t>
            </a:r>
            <a:endParaRPr lang="en-US" sz="2400" dirty="0">
              <a:solidFill>
                <a:srgbClr val="663300"/>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1293" y="454390"/>
            <a:ext cx="4468857" cy="4733144"/>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p:cNvSpPr>
          <p:nvPr/>
        </p:nvSpPr>
        <p:spPr>
          <a:xfrm>
            <a:off x="4126043" y="2225088"/>
            <a:ext cx="3833734" cy="1950530"/>
          </a:xfrm>
          <a:prstGeom prst="rect">
            <a:avLst/>
          </a:prstGeom>
          <a:noFill/>
        </p:spPr>
        <p:txBody>
          <a:bodyPr wrap="square" lIns="91438" tIns="45718" rIns="91438" bIns="45718" rtlCol="0">
            <a:spAutoFit/>
          </a:bodyPr>
          <a:lstStyle/>
          <a:p>
            <a:pPr algn="ctr">
              <a:lnSpc>
                <a:spcPct val="70000"/>
              </a:lnSpc>
            </a:pPr>
            <a:r>
              <a:rPr lang="en-US" sz="8625" dirty="0" smtClean="0">
                <a:solidFill>
                  <a:schemeClr val="tx1">
                    <a:lumMod val="85000"/>
                    <a:lumOff val="15000"/>
                  </a:schemeClr>
                </a:solidFill>
                <a:latin typeface="Janda Manatee Solid" panose="02000506000000020004" pitchFamily="2" charset="0"/>
                <a:cs typeface="Helvetica Neue"/>
              </a:rPr>
              <a:t>YOUR</a:t>
            </a:r>
            <a:endParaRPr lang="en-US" sz="8625"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8625" dirty="0" smtClean="0">
                <a:solidFill>
                  <a:schemeClr val="tx1">
                    <a:lumMod val="85000"/>
                    <a:lumOff val="15000"/>
                  </a:schemeClr>
                </a:solidFill>
                <a:latin typeface="Janda Manatee Solid" panose="02000506000000020004" pitchFamily="2" charset="0"/>
                <a:cs typeface="Helvetica Neue"/>
              </a:rPr>
              <a:t>TIME</a:t>
            </a:r>
            <a:endParaRPr lang="en-US" sz="8625" dirty="0">
              <a:solidFill>
                <a:schemeClr val="tx1">
                  <a:lumMod val="85000"/>
                  <a:lumOff val="15000"/>
                </a:schemeClr>
              </a:solidFill>
              <a:latin typeface="Janda Manatee Solid" panose="02000506000000020004" pitchFamily="2" charset="0"/>
              <a:cs typeface="Helvetica Neue"/>
            </a:endParaRPr>
          </a:p>
        </p:txBody>
      </p:sp>
      <p:sp>
        <p:nvSpPr>
          <p:cNvPr id="7" name="TextBox 6"/>
          <p:cNvSpPr txBox="1">
            <a:spLocks/>
          </p:cNvSpPr>
          <p:nvPr/>
        </p:nvSpPr>
        <p:spPr>
          <a:xfrm>
            <a:off x="5490294" y="4591136"/>
            <a:ext cx="3507551" cy="403953"/>
          </a:xfrm>
          <a:prstGeom prst="rect">
            <a:avLst/>
          </a:prstGeom>
          <a:noFill/>
        </p:spPr>
        <p:txBody>
          <a:bodyPr wrap="square" lIns="91438" tIns="45718" rIns="91438" bIns="45718" rtlCol="0">
            <a:spAutoFit/>
          </a:bodyPr>
          <a:lstStyle/>
          <a:p>
            <a:pPr algn="ctr"/>
            <a:r>
              <a:rPr lang="en-US" sz="2025" dirty="0" smtClean="0">
                <a:solidFill>
                  <a:schemeClr val="tx1">
                    <a:lumMod val="85000"/>
                    <a:lumOff val="15000"/>
                  </a:schemeClr>
                </a:solidFill>
                <a:latin typeface="Hand Of Sean (Demo)" pitchFamily="2" charset="0"/>
                <a:cs typeface="Helvetica Neue"/>
              </a:rPr>
              <a:t>See You at The TOP!</a:t>
            </a:r>
            <a:endParaRPr lang="en-US" sz="2025" dirty="0">
              <a:solidFill>
                <a:schemeClr val="tx1">
                  <a:lumMod val="85000"/>
                  <a:lumOff val="15000"/>
                </a:schemeClr>
              </a:solidFill>
              <a:latin typeface="Hand Of Sean (Demo)" pitchFamily="2" charset="0"/>
              <a:cs typeface="Helvetica Neue"/>
            </a:endParaRPr>
          </a:p>
        </p:txBody>
      </p:sp>
      <p:sp>
        <p:nvSpPr>
          <p:cNvPr id="8" name="TextBox 7"/>
          <p:cNvSpPr txBox="1">
            <a:spLocks/>
          </p:cNvSpPr>
          <p:nvPr/>
        </p:nvSpPr>
        <p:spPr>
          <a:xfrm>
            <a:off x="4604693" y="1516688"/>
            <a:ext cx="2987394" cy="461661"/>
          </a:xfrm>
          <a:prstGeom prst="rect">
            <a:avLst/>
          </a:prstGeom>
          <a:noFill/>
        </p:spPr>
        <p:txBody>
          <a:bodyPr wrap="square" lIns="91438" tIns="45718" rIns="91438" bIns="45718" rtlCol="0">
            <a:spAutoFit/>
          </a:bodyPr>
          <a:lstStyle/>
          <a:p>
            <a:r>
              <a:rPr lang="en-US" sz="2400" dirty="0" smtClean="0">
                <a:solidFill>
                  <a:schemeClr val="tx1">
                    <a:lumMod val="85000"/>
                    <a:lumOff val="15000"/>
                  </a:schemeClr>
                </a:solidFill>
                <a:latin typeface="handwriting-draft_free-version" panose="02000500000000000000" pitchFamily="2" charset="0"/>
                <a:cs typeface="Helvetica Neue"/>
              </a:rPr>
              <a:t>Thank You For</a:t>
            </a:r>
            <a:endParaRPr lang="en-US" sz="2400" dirty="0">
              <a:solidFill>
                <a:schemeClr val="tx1">
                  <a:lumMod val="85000"/>
                  <a:lumOff val="15000"/>
                </a:schemeClr>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831293" y="454390"/>
            <a:ext cx="4468857" cy="4733144"/>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p:cNvSpPr txBox="1">
            <a:spLocks/>
          </p:cNvSpPr>
          <p:nvPr/>
        </p:nvSpPr>
        <p:spPr>
          <a:xfrm>
            <a:off x="1827213" y="1742148"/>
            <a:ext cx="5726568" cy="1661993"/>
          </a:xfrm>
          <a:prstGeom prst="rect">
            <a:avLst/>
          </a:prstGeom>
          <a:noFill/>
        </p:spPr>
        <p:txBody>
          <a:bodyPr wrap="none" lIns="68580" tIns="34290" rIns="68580" bIns="34290" rtlCol="0">
            <a:spAutoFit/>
          </a:bodyPr>
          <a:lstStyle/>
          <a:p>
            <a:pPr algn="ctr"/>
            <a:r>
              <a:rPr lang="en-US" sz="10350" dirty="0" smtClean="0">
                <a:solidFill>
                  <a:srgbClr val="FFC000"/>
                </a:solidFill>
                <a:latin typeface="AirfoilScriptSSi" panose="00000400000000000000" pitchFamily="2" charset="0"/>
              </a:rPr>
              <a:t>Thank You!</a:t>
            </a:r>
            <a:endParaRPr lang="en-US" sz="10350" dirty="0">
              <a:solidFill>
                <a:srgbClr val="FFC000"/>
              </a:solidFill>
              <a:latin typeface="AirfoilScriptSSi" panose="00000400000000000000" pitchFamily="2" charset="0"/>
            </a:endParaRPr>
          </a:p>
        </p:txBody>
      </p:sp>
      <p:sp>
        <p:nvSpPr>
          <p:cNvPr id="6" name="TextBox 5"/>
          <p:cNvSpPr txBox="1">
            <a:spLocks/>
          </p:cNvSpPr>
          <p:nvPr/>
        </p:nvSpPr>
        <p:spPr>
          <a:xfrm>
            <a:off x="2868284" y="2956709"/>
            <a:ext cx="2364898" cy="323165"/>
          </a:xfrm>
          <a:prstGeom prst="rect">
            <a:avLst/>
          </a:prstGeom>
          <a:noFill/>
        </p:spPr>
        <p:txBody>
          <a:bodyPr wrap="square" lIns="68580" tIns="34290" rIns="68580" bIns="34290" rtlCol="0">
            <a:spAutoFit/>
          </a:bodyPr>
          <a:lstStyle/>
          <a:p>
            <a:pPr algn="r"/>
            <a:r>
              <a:rPr lang="en-US" sz="1650" dirty="0" smtClean="0">
                <a:solidFill>
                  <a:prstClr val="white"/>
                </a:solidFill>
              </a:rPr>
              <a:t>visit www.elegantplr.com</a:t>
            </a:r>
            <a:endParaRPr lang="en-US" sz="1650" dirty="0">
              <a:solidFill>
                <a:prstClr val="white"/>
              </a:solidFill>
            </a:endParaRPr>
          </a:p>
        </p:txBody>
      </p:sp>
    </p:spTree>
    <p:extLst>
      <p:ext uri="{BB962C8B-B14F-4D97-AF65-F5344CB8AC3E}">
        <p14:creationId xmlns:p14="http://schemas.microsoft.com/office/powerpoint/2010/main" val="3772315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Click="0">
        <p15:prstTrans prst="origami"/>
        <p:sndAc>
          <p:stSnd>
            <p:snd r:embed="rId3" name="explode.wav"/>
          </p:stSnd>
        </p:sndAc>
      </p:transition>
    </mc:Choice>
    <mc:Fallback xmlns="">
      <p:transition spd="slow" advClick="0">
        <p:fade/>
        <p:sndAc>
          <p:stSnd>
            <p:snd r:embed="rId4" name="explode.wav"/>
          </p:stSnd>
        </p:sndAc>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3"/>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1">
      <a:majorFont>
        <a:latin typeface="Open Sans"/>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lumMod val="95000"/>
            <a:alpha val="80000"/>
          </a:schemeClr>
        </a:solidFill>
        <a:ln>
          <a:noFill/>
        </a:ln>
      </a:spPr>
      <a:bodyPr vert="horz" wrap="square" lIns="91440" tIns="45720" rIns="91440" bIns="45720" numCol="1" anchor="t" anchorCtr="0" compatLnSpc="1">
        <a:prstTxWarp prst="textNoShape">
          <a:avLst/>
        </a:prstTxWarp>
      </a:bodyPr>
      <a:lstStyle>
        <a:defPPr>
          <a:defRPr>
            <a:solidFill>
              <a:prstClr val="black"/>
            </a:solidFil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7787</TotalTime>
  <Words>7577</Words>
  <Application>Microsoft Office PowerPoint</Application>
  <PresentationFormat>On-screen Show (16:10)</PresentationFormat>
  <Paragraphs>955</Paragraphs>
  <Slides>92</Slides>
  <Notes>92</Notes>
  <HiddenSlides>0</HiddenSlides>
  <MMClips>1</MMClips>
  <ScaleCrop>false</ScaleCrop>
  <HeadingPairs>
    <vt:vector size="6" baseType="variant">
      <vt:variant>
        <vt:lpstr>Fonts Used</vt:lpstr>
      </vt:variant>
      <vt:variant>
        <vt:i4>46</vt:i4>
      </vt:variant>
      <vt:variant>
        <vt:lpstr>Theme</vt:lpstr>
      </vt:variant>
      <vt:variant>
        <vt:i4>2</vt:i4>
      </vt:variant>
      <vt:variant>
        <vt:lpstr>Slide Titles</vt:lpstr>
      </vt:variant>
      <vt:variant>
        <vt:i4>92</vt:i4>
      </vt:variant>
    </vt:vector>
  </HeadingPairs>
  <TitlesOfParts>
    <vt:vector size="140" baseType="lpstr">
      <vt:lpstr>ＭＳ Ｐゴシック</vt:lpstr>
      <vt:lpstr>AirfoilScriptSSi</vt:lpstr>
      <vt:lpstr>akaDora</vt:lpstr>
      <vt:lpstr>Arial</vt:lpstr>
      <vt:lpstr>Bebas</vt:lpstr>
      <vt:lpstr>Bebas Neue</vt:lpstr>
      <vt:lpstr>Calibri</vt:lpstr>
      <vt:lpstr>Calibri Light</vt:lpstr>
      <vt:lpstr>Cambria</vt:lpstr>
      <vt:lpstr>Elephant</vt:lpstr>
      <vt:lpstr>Entypo</vt:lpstr>
      <vt:lpstr>Florin Sans</vt:lpstr>
      <vt:lpstr>FM University</vt:lpstr>
      <vt:lpstr>FontAwesome</vt:lpstr>
      <vt:lpstr>Franchise</vt:lpstr>
      <vt:lpstr>Georgia</vt:lpstr>
      <vt:lpstr>Gill Sans</vt:lpstr>
      <vt:lpstr>Hand Of Sean (Demo)</vt:lpstr>
      <vt:lpstr>handwriting-draft_free-version</vt:lpstr>
      <vt:lpstr>Helvetica Neue</vt:lpstr>
      <vt:lpstr>Janda Manatee Solid</vt:lpstr>
      <vt:lpstr>Jenna Sue</vt:lpstr>
      <vt:lpstr>Lato</vt:lpstr>
      <vt:lpstr>Lato Black</vt:lpstr>
      <vt:lpstr>Lato Light</vt:lpstr>
      <vt:lpstr>Lato Regular</vt:lpstr>
      <vt:lpstr>League Gothic</vt:lpstr>
      <vt:lpstr>Liberation Sans</vt:lpstr>
      <vt:lpstr>Modern Pictograms</vt:lpstr>
      <vt:lpstr>Nevis</vt:lpstr>
      <vt:lpstr>Open Sans</vt:lpstr>
      <vt:lpstr>Open Sans Light</vt:lpstr>
      <vt:lpstr>Open Sans Semibold</vt:lpstr>
      <vt:lpstr>Raleway</vt:lpstr>
      <vt:lpstr>Raleway Light</vt:lpstr>
      <vt:lpstr>RaphaelIcons</vt:lpstr>
      <vt:lpstr>Rockwell</vt:lpstr>
      <vt:lpstr>Segoe UI</vt:lpstr>
      <vt:lpstr>Signika Negative</vt:lpstr>
      <vt:lpstr>Sosa</vt:lpstr>
      <vt:lpstr>Source Sans Pro</vt:lpstr>
      <vt:lpstr>Source Sans Pro Black</vt:lpstr>
      <vt:lpstr>Source Sans Pro Light</vt:lpstr>
      <vt:lpstr>Verdana</vt:lpstr>
      <vt:lpstr>Vijaya</vt:lpstr>
      <vt:lpstr>WC Mano Negra Bta</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254</cp:revision>
  <dcterms:created xsi:type="dcterms:W3CDTF">2013-06-01T10:48:50Z</dcterms:created>
  <dcterms:modified xsi:type="dcterms:W3CDTF">2015-09-03T05:29:40Z</dcterms:modified>
</cp:coreProperties>
</file>